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71" r:id="rId2"/>
    <p:sldId id="257" r:id="rId3"/>
    <p:sldId id="258" r:id="rId4"/>
    <p:sldId id="256" r:id="rId5"/>
    <p:sldId id="276" r:id="rId6"/>
    <p:sldId id="277" r:id="rId7"/>
    <p:sldId id="278" r:id="rId8"/>
    <p:sldId id="272" r:id="rId9"/>
    <p:sldId id="283" r:id="rId10"/>
    <p:sldId id="279" r:id="rId11"/>
    <p:sldId id="280" r:id="rId12"/>
    <p:sldId id="273" r:id="rId13"/>
    <p:sldId id="275" r:id="rId14"/>
    <p:sldId id="274" r:id="rId15"/>
    <p:sldId id="284" r:id="rId16"/>
    <p:sldId id="287" r:id="rId17"/>
    <p:sldId id="285" r:id="rId18"/>
    <p:sldId id="288" r:id="rId19"/>
    <p:sldId id="286" r:id="rId20"/>
    <p:sldId id="289" r:id="rId21"/>
    <p:sldId id="290" r:id="rId22"/>
    <p:sldId id="291" r:id="rId23"/>
    <p:sldId id="292" r:id="rId24"/>
    <p:sldId id="293" r:id="rId25"/>
    <p:sldId id="294" r:id="rId26"/>
    <p:sldId id="295" r:id="rId27"/>
    <p:sldId id="296"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li5CyivDEZEDrgy3bkIZPauc6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228"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customschemas.google.com/relationships/presentationmetadata" Target="metadata"/></Relationships>
</file>

<file path=ppt/diagrams/_rels/data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github.com/DominicRuano/TutoriasIPC1" TargetMode="External"/><Relationship Id="rId7" Type="http://schemas.openxmlformats.org/officeDocument/2006/relationships/image" Target="../media/image50.jpg"/><Relationship Id="rId2" Type="http://schemas.openxmlformats.org/officeDocument/2006/relationships/hyperlink" Target="https://drive.google.com/drive/folders/1Ja3toS8_ekPRRdCavLZpqpw_9rwDNOAO" TargetMode="External"/><Relationship Id="rId1" Type="http://schemas.openxmlformats.org/officeDocument/2006/relationships/hyperlink" Target="https://meet.google.com/dxa-kwjq-ecy" TargetMode="Externa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hyperlink" Target="https://chat.whatsapp.com/FJv55yaVejPENRzmOhonmi" TargetMode="External"/></Relationships>
</file>

<file path=ppt/diagrams/_rels/data2.xml.rels><?xml version="1.0" encoding="UTF-8" standalone="yes"?>
<Relationships xmlns="http://schemas.openxmlformats.org/package/2006/relationships"><Relationship Id="rId8" Type="http://schemas.openxmlformats.org/officeDocument/2006/relationships/hyperlink" Target="https://github.com/DominicRuano/TutoriasIPC1/tree/main/Clase%2029-08-2023/src" TargetMode="External"/><Relationship Id="rId3" Type="http://schemas.openxmlformats.org/officeDocument/2006/relationships/hyperlink" Target="https://github.com/DominicRuano/TutoriasIPC1/blob/main/Clase%202%20Parte%202/Cl%20ase2--base_practica1.java" TargetMode="External"/><Relationship Id="rId7" Type="http://schemas.openxmlformats.org/officeDocument/2006/relationships/hyperlink" Target="https://github.com/DominicRuano/TutoriasIPC1/tree/main/ejemplos%20clase%209%20p%20arte%201" TargetMode="External"/><Relationship Id="rId2" Type="http://schemas.openxmlformats.org/officeDocument/2006/relationships/hyperlink" Target="https://github.com/DominicRuano/TutoriasIPC1/tree/main/Clase%202%20Parte%201/src%20/clase/pkg2" TargetMode="External"/><Relationship Id="rId1" Type="http://schemas.openxmlformats.org/officeDocument/2006/relationships/hyperlink" Target="https://github.com/DominicRuano/TutoriasIPC1/blob/main/clase%201%20parte%201/Mai%20n.java" TargetMode="External"/><Relationship Id="rId6" Type="http://schemas.openxmlformats.org/officeDocument/2006/relationships/hyperlink" Target="https://github.com/DominicRuano/TutoriasIPC1/tree/main/Clase%207%20Parte%202" TargetMode="External"/><Relationship Id="rId5" Type="http://schemas.openxmlformats.org/officeDocument/2006/relationships/hyperlink" Target="https://github.com/DominicRuano/TutoriasIPC1/tree/main/Clase%208%20del%2003-10-%2023/Juego_Autos/src/carrera" TargetMode="External"/><Relationship Id="rId10" Type="http://schemas.openxmlformats.org/officeDocument/2006/relationships/hyperlink" Target="https://github.com/DominicRuano/TutoriasIPC1/tree/main/Clase%2009%20-%20Python" TargetMode="External"/><Relationship Id="rId4" Type="http://schemas.openxmlformats.org/officeDocument/2006/relationships/hyperlink" Target="https://github.com/DominicRuano/TutoriasIPC1/tree/main/Clase%207/src/clase/pkg7" TargetMode="External"/><Relationship Id="rId9" Type="http://schemas.openxmlformats.org/officeDocument/2006/relationships/hyperlink" Target="https://github.com/DominicRuano/TutoriasIPC1/tree/main/Clase%2012-09-23%20Parte%25%2020no.2%20Gr%C3%A1fica"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chat.whatsapp.com/FJv55yaVejPENRzmOhonmi" TargetMode="External"/><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hyperlink" Target="https://meet.google.com/dxa-kwjq-ecy" TargetMode="External"/><Relationship Id="rId1" Type="http://schemas.openxmlformats.org/officeDocument/2006/relationships/image" Target="../media/image48.jpg"/><Relationship Id="rId6" Type="http://schemas.openxmlformats.org/officeDocument/2006/relationships/hyperlink" Target="https://github.com/DominicRuano/TutoriasIPC1" TargetMode="External"/><Relationship Id="rId5" Type="http://schemas.openxmlformats.org/officeDocument/2006/relationships/image" Target="../media/image50.jpg"/><Relationship Id="rId4" Type="http://schemas.openxmlformats.org/officeDocument/2006/relationships/hyperlink" Target="https://drive.google.com/drive/folders/1Ja3toS8_ekPRRdCavLZpqpw_9rwDNOAO"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github.com/DominicRuano/TutoriasIPC1/tree/main/Clase%2029-08-2023/src" TargetMode="External"/><Relationship Id="rId3" Type="http://schemas.openxmlformats.org/officeDocument/2006/relationships/hyperlink" Target="https://github.com/DominicRuano/TutoriasIPC1/blob/main/Clase%202%20Parte%202/Cl%20ase2--base_practica1.java" TargetMode="External"/><Relationship Id="rId7" Type="http://schemas.openxmlformats.org/officeDocument/2006/relationships/hyperlink" Target="https://github.com/DominicRuano/TutoriasIPC1/tree/main/ejemplos%20clase%209%20p%20arte%201" TargetMode="External"/><Relationship Id="rId2" Type="http://schemas.openxmlformats.org/officeDocument/2006/relationships/hyperlink" Target="https://github.com/DominicRuano/TutoriasIPC1/tree/main/Clase%202%20Parte%201/src%20/clase/pkg2" TargetMode="External"/><Relationship Id="rId1" Type="http://schemas.openxmlformats.org/officeDocument/2006/relationships/hyperlink" Target="https://github.com/DominicRuano/TutoriasIPC1/blob/main/clase%201%20parte%201/Mai%20n.java" TargetMode="External"/><Relationship Id="rId6" Type="http://schemas.openxmlformats.org/officeDocument/2006/relationships/hyperlink" Target="https://github.com/DominicRuano/TutoriasIPC1/tree/main/Clase%207%20Parte%202" TargetMode="External"/><Relationship Id="rId5" Type="http://schemas.openxmlformats.org/officeDocument/2006/relationships/hyperlink" Target="https://github.com/DominicRuano/TutoriasIPC1/tree/main/Clase%208%20del%2003-10-%2023/Juego_Autos/src/carrera" TargetMode="External"/><Relationship Id="rId10" Type="http://schemas.openxmlformats.org/officeDocument/2006/relationships/hyperlink" Target="https://github.com/DominicRuano/TutoriasIPC1/tree/main/Clase%2009%20-%20Python" TargetMode="External"/><Relationship Id="rId4" Type="http://schemas.openxmlformats.org/officeDocument/2006/relationships/hyperlink" Target="https://github.com/DominicRuano/TutoriasIPC1/tree/main/Clase%207/src/clase/pkg7" TargetMode="External"/><Relationship Id="rId9" Type="http://schemas.openxmlformats.org/officeDocument/2006/relationships/hyperlink" Target="https://github.com/DominicRuano/TutoriasIPC1/tree/main/Clase%2012-09-23%20Parte%25%2020no.2%20Gr%C3%A1fic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E41C0A-9ACD-4FF4-9738-17FE255C43C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BC4571-C2ED-4D32-B7E4-B3F4B00306A5}">
      <dgm:prSet/>
      <dgm:spPr/>
      <dgm:t>
        <a:bodyPr/>
        <a:lstStyle/>
        <a:p>
          <a:pPr>
            <a:lnSpc>
              <a:spcPct val="100000"/>
            </a:lnSpc>
          </a:pPr>
          <a:r>
            <a:rPr lang="es-GT" dirty="0" err="1">
              <a:hlinkClick xmlns:r="http://schemas.openxmlformats.org/officeDocument/2006/relationships" r:id="rId1"/>
            </a:rPr>
            <a:t>Meet</a:t>
          </a:r>
          <a:endParaRPr lang="en-US" dirty="0"/>
        </a:p>
      </dgm:t>
    </dgm:pt>
    <dgm:pt modelId="{1C1682CF-C609-47EF-9C56-D27D6E5B3879}" type="parTrans" cxnId="{07704355-827F-49BC-9321-CFDAA350D9D3}">
      <dgm:prSet/>
      <dgm:spPr/>
      <dgm:t>
        <a:bodyPr/>
        <a:lstStyle/>
        <a:p>
          <a:endParaRPr lang="en-US"/>
        </a:p>
      </dgm:t>
    </dgm:pt>
    <dgm:pt modelId="{0392CA77-CEC3-43D7-A8BF-CE0915960E92}" type="sibTrans" cxnId="{07704355-827F-49BC-9321-CFDAA350D9D3}">
      <dgm:prSet/>
      <dgm:spPr/>
      <dgm:t>
        <a:bodyPr/>
        <a:lstStyle/>
        <a:p>
          <a:endParaRPr lang="en-US"/>
        </a:p>
      </dgm:t>
    </dgm:pt>
    <dgm:pt modelId="{1871CCC1-C094-4AB3-80A6-EDD553A6639D}">
      <dgm:prSet/>
      <dgm:spPr/>
      <dgm:t>
        <a:bodyPr/>
        <a:lstStyle/>
        <a:p>
          <a:pPr>
            <a:lnSpc>
              <a:spcPct val="100000"/>
            </a:lnSpc>
          </a:pPr>
          <a:r>
            <a:rPr lang="es-GT" dirty="0">
              <a:hlinkClick xmlns:r="http://schemas.openxmlformats.org/officeDocument/2006/relationships" r:id="rId2"/>
            </a:rPr>
            <a:t>Grabaciones de Clases </a:t>
          </a:r>
          <a:endParaRPr lang="en-US" dirty="0"/>
        </a:p>
      </dgm:t>
    </dgm:pt>
    <dgm:pt modelId="{77F49254-9958-405D-BBBF-DE0E3B4F23B6}" type="parTrans" cxnId="{07E25EDD-23D3-4B66-AA59-2949F5095185}">
      <dgm:prSet/>
      <dgm:spPr/>
      <dgm:t>
        <a:bodyPr/>
        <a:lstStyle/>
        <a:p>
          <a:endParaRPr lang="en-US"/>
        </a:p>
      </dgm:t>
    </dgm:pt>
    <dgm:pt modelId="{A791AD67-9D14-422B-9F02-09E0A4F051E8}" type="sibTrans" cxnId="{07E25EDD-23D3-4B66-AA59-2949F5095185}">
      <dgm:prSet/>
      <dgm:spPr/>
      <dgm:t>
        <a:bodyPr/>
        <a:lstStyle/>
        <a:p>
          <a:endParaRPr lang="en-US"/>
        </a:p>
      </dgm:t>
    </dgm:pt>
    <dgm:pt modelId="{8B465B4C-136C-45A2-908C-EE7F054B00EF}">
      <dgm:prSet/>
      <dgm:spPr/>
      <dgm:t>
        <a:bodyPr/>
        <a:lstStyle/>
        <a:p>
          <a:pPr>
            <a:lnSpc>
              <a:spcPct val="100000"/>
            </a:lnSpc>
          </a:pPr>
          <a:r>
            <a:rPr lang="es-GT" dirty="0" err="1">
              <a:hlinkClick xmlns:r="http://schemas.openxmlformats.org/officeDocument/2006/relationships" r:id="rId3"/>
            </a:rPr>
            <a:t>Github</a:t>
          </a:r>
          <a:endParaRPr lang="en-US" dirty="0"/>
        </a:p>
      </dgm:t>
    </dgm:pt>
    <dgm:pt modelId="{567708F5-1CB7-4F9A-AF49-3F622301209D}" type="parTrans" cxnId="{7BBFB94A-D69E-46CB-959D-D814882A58C8}">
      <dgm:prSet/>
      <dgm:spPr/>
      <dgm:t>
        <a:bodyPr/>
        <a:lstStyle/>
        <a:p>
          <a:endParaRPr lang="en-US"/>
        </a:p>
      </dgm:t>
    </dgm:pt>
    <dgm:pt modelId="{8BC3DB28-636E-49BD-9E6A-D5E2F4BE5344}" type="sibTrans" cxnId="{7BBFB94A-D69E-46CB-959D-D814882A58C8}">
      <dgm:prSet/>
      <dgm:spPr/>
      <dgm:t>
        <a:bodyPr/>
        <a:lstStyle/>
        <a:p>
          <a:endParaRPr lang="en-US"/>
        </a:p>
      </dgm:t>
    </dgm:pt>
    <dgm:pt modelId="{0971A9DB-AE82-4008-91E2-02D77EDA139B}">
      <dgm:prSet/>
      <dgm:spPr/>
      <dgm:t>
        <a:bodyPr/>
        <a:lstStyle/>
        <a:p>
          <a:pPr>
            <a:lnSpc>
              <a:spcPct val="100000"/>
            </a:lnSpc>
          </a:pPr>
          <a:r>
            <a:rPr lang="es-GT">
              <a:hlinkClick xmlns:r="http://schemas.openxmlformats.org/officeDocument/2006/relationships" r:id="rId4"/>
            </a:rPr>
            <a:t>Grupo de WhatsApp</a:t>
          </a:r>
          <a:endParaRPr lang="en-US"/>
        </a:p>
      </dgm:t>
    </dgm:pt>
    <dgm:pt modelId="{E6099A9C-808F-4064-9A2D-3479E39A4AE5}" type="parTrans" cxnId="{32A920B8-9B00-4B14-98BD-B378944CDBA3}">
      <dgm:prSet/>
      <dgm:spPr/>
      <dgm:t>
        <a:bodyPr/>
        <a:lstStyle/>
        <a:p>
          <a:endParaRPr lang="en-US"/>
        </a:p>
      </dgm:t>
    </dgm:pt>
    <dgm:pt modelId="{D58EA127-D7D5-40B2-BF5B-453C86BA6410}" type="sibTrans" cxnId="{32A920B8-9B00-4B14-98BD-B378944CDBA3}">
      <dgm:prSet/>
      <dgm:spPr/>
      <dgm:t>
        <a:bodyPr/>
        <a:lstStyle/>
        <a:p>
          <a:endParaRPr lang="en-US"/>
        </a:p>
      </dgm:t>
    </dgm:pt>
    <dgm:pt modelId="{B87AF54C-FDA3-42C4-9E80-039CD110E9C4}" type="pres">
      <dgm:prSet presAssocID="{46E41C0A-9ACD-4FF4-9738-17FE255C43CA}" presName="root" presStyleCnt="0">
        <dgm:presLayoutVars>
          <dgm:dir/>
          <dgm:resizeHandles val="exact"/>
        </dgm:presLayoutVars>
      </dgm:prSet>
      <dgm:spPr/>
    </dgm:pt>
    <dgm:pt modelId="{818122EB-0251-43BF-B1EC-16C14C02B4DB}" type="pres">
      <dgm:prSet presAssocID="{7FBC4571-C2ED-4D32-B7E4-B3F4B00306A5}" presName="compNode" presStyleCnt="0"/>
      <dgm:spPr/>
    </dgm:pt>
    <dgm:pt modelId="{06F35D53-576E-4593-803B-A72FFA6EECC3}" type="pres">
      <dgm:prSet presAssocID="{7FBC4571-C2ED-4D32-B7E4-B3F4B00306A5}" presName="bgRect" presStyleLbl="bgShp" presStyleIdx="0" presStyleCnt="4"/>
      <dgm:spPr/>
    </dgm:pt>
    <dgm:pt modelId="{A143A132-4E92-4953-9950-D0A10CD49151}" type="pres">
      <dgm:prSet presAssocID="{7FBC4571-C2ED-4D32-B7E4-B3F4B00306A5}"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dgm:spPr>
    </dgm:pt>
    <dgm:pt modelId="{838335A9-2792-4449-8F14-078DBA2C50BE}" type="pres">
      <dgm:prSet presAssocID="{7FBC4571-C2ED-4D32-B7E4-B3F4B00306A5}" presName="spaceRect" presStyleCnt="0"/>
      <dgm:spPr/>
    </dgm:pt>
    <dgm:pt modelId="{288F0DCC-0165-41D9-8BCD-CA7A0FA00C50}" type="pres">
      <dgm:prSet presAssocID="{7FBC4571-C2ED-4D32-B7E4-B3F4B00306A5}" presName="parTx" presStyleLbl="revTx" presStyleIdx="0" presStyleCnt="4">
        <dgm:presLayoutVars>
          <dgm:chMax val="0"/>
          <dgm:chPref val="0"/>
        </dgm:presLayoutVars>
      </dgm:prSet>
      <dgm:spPr/>
    </dgm:pt>
    <dgm:pt modelId="{A09F3E2E-30CE-4BA1-AA1E-B5D47788D7EE}" type="pres">
      <dgm:prSet presAssocID="{0392CA77-CEC3-43D7-A8BF-CE0915960E92}" presName="sibTrans" presStyleCnt="0"/>
      <dgm:spPr/>
    </dgm:pt>
    <dgm:pt modelId="{506BA8E7-3DB0-4E26-9C4E-272C2AD22987}" type="pres">
      <dgm:prSet presAssocID="{1871CCC1-C094-4AB3-80A6-EDD553A6639D}" presName="compNode" presStyleCnt="0"/>
      <dgm:spPr/>
    </dgm:pt>
    <dgm:pt modelId="{D6E498F0-A5F3-4C94-8E1D-1AC51C9AA5DA}" type="pres">
      <dgm:prSet presAssocID="{1871CCC1-C094-4AB3-80A6-EDD553A6639D}" presName="bgRect" presStyleLbl="bgShp" presStyleIdx="1" presStyleCnt="4"/>
      <dgm:spPr/>
    </dgm:pt>
    <dgm:pt modelId="{357DDB32-B954-49BC-9128-DD44872CE61C}" type="pres">
      <dgm:prSet presAssocID="{1871CCC1-C094-4AB3-80A6-EDD553A6639D}" presName="iconRect" presStyleLbl="node1" presStyleIdx="1" presStyleCnt="4"/>
      <dgm:spPr>
        <a:blipFill>
          <a:blip xmlns:r="http://schemas.openxmlformats.org/officeDocument/2006/relationships" r:embed="rId6"/>
          <a:srcRect/>
          <a:stretch>
            <a:fillRect/>
          </a:stretch>
        </a:blipFill>
      </dgm:spPr>
    </dgm:pt>
    <dgm:pt modelId="{C28C9FDC-6FB8-4398-850E-FE6861371349}" type="pres">
      <dgm:prSet presAssocID="{1871CCC1-C094-4AB3-80A6-EDD553A6639D}" presName="spaceRect" presStyleCnt="0"/>
      <dgm:spPr/>
    </dgm:pt>
    <dgm:pt modelId="{61432097-E8CC-4B60-BE45-CF7AA4F18EA2}" type="pres">
      <dgm:prSet presAssocID="{1871CCC1-C094-4AB3-80A6-EDD553A6639D}" presName="parTx" presStyleLbl="revTx" presStyleIdx="1" presStyleCnt="4">
        <dgm:presLayoutVars>
          <dgm:chMax val="0"/>
          <dgm:chPref val="0"/>
        </dgm:presLayoutVars>
      </dgm:prSet>
      <dgm:spPr/>
    </dgm:pt>
    <dgm:pt modelId="{5C714B63-F8F7-4F1E-8AF5-240327A62193}" type="pres">
      <dgm:prSet presAssocID="{A791AD67-9D14-422B-9F02-09E0A4F051E8}" presName="sibTrans" presStyleCnt="0"/>
      <dgm:spPr/>
    </dgm:pt>
    <dgm:pt modelId="{682DE701-331F-4A3B-A731-401BBF330190}" type="pres">
      <dgm:prSet presAssocID="{8B465B4C-136C-45A2-908C-EE7F054B00EF}" presName="compNode" presStyleCnt="0"/>
      <dgm:spPr/>
    </dgm:pt>
    <dgm:pt modelId="{6C58F3DD-F1E5-4208-AD2D-D8295B3EF344}" type="pres">
      <dgm:prSet presAssocID="{8B465B4C-136C-45A2-908C-EE7F054B00EF}" presName="bgRect" presStyleLbl="bgShp" presStyleIdx="2" presStyleCnt="4"/>
      <dgm:spPr/>
    </dgm:pt>
    <dgm:pt modelId="{648CECB5-F23E-492D-B972-CF0198D036D8}" type="pres">
      <dgm:prSet presAssocID="{8B465B4C-136C-45A2-908C-EE7F054B00EF}" presName="iconRect" presStyleLbl="node1" presStyleIdx="2" presStyleCnt="4"/>
      <dgm:spPr>
        <a:blipFill>
          <a:blip xmlns:r="http://schemas.openxmlformats.org/officeDocument/2006/relationships" r:embed="rId7"/>
          <a:srcRect/>
          <a:stretch>
            <a:fillRect/>
          </a:stretch>
        </a:blipFill>
      </dgm:spPr>
    </dgm:pt>
    <dgm:pt modelId="{CAF8DBEF-5F61-45F8-AD6A-B2B94A9F95A9}" type="pres">
      <dgm:prSet presAssocID="{8B465B4C-136C-45A2-908C-EE7F054B00EF}" presName="spaceRect" presStyleCnt="0"/>
      <dgm:spPr/>
    </dgm:pt>
    <dgm:pt modelId="{61C2C275-F13A-4B1D-89E6-7E542F15E0C3}" type="pres">
      <dgm:prSet presAssocID="{8B465B4C-136C-45A2-908C-EE7F054B00EF}" presName="parTx" presStyleLbl="revTx" presStyleIdx="2" presStyleCnt="4">
        <dgm:presLayoutVars>
          <dgm:chMax val="0"/>
          <dgm:chPref val="0"/>
        </dgm:presLayoutVars>
      </dgm:prSet>
      <dgm:spPr/>
    </dgm:pt>
    <dgm:pt modelId="{4B8F6FC8-6B5F-423F-AD2D-1B9D85AC21CC}" type="pres">
      <dgm:prSet presAssocID="{8BC3DB28-636E-49BD-9E6A-D5E2F4BE5344}" presName="sibTrans" presStyleCnt="0"/>
      <dgm:spPr/>
    </dgm:pt>
    <dgm:pt modelId="{03EA4E96-53E0-4220-A217-5B1AC9E0B5F2}" type="pres">
      <dgm:prSet presAssocID="{0971A9DB-AE82-4008-91E2-02D77EDA139B}" presName="compNode" presStyleCnt="0"/>
      <dgm:spPr/>
    </dgm:pt>
    <dgm:pt modelId="{B36CABAE-98DC-4363-8985-4EBFF02F246E}" type="pres">
      <dgm:prSet presAssocID="{0971A9DB-AE82-4008-91E2-02D77EDA139B}" presName="bgRect" presStyleLbl="bgShp" presStyleIdx="3" presStyleCnt="4"/>
      <dgm:spPr/>
    </dgm:pt>
    <dgm:pt modelId="{73B246FD-C491-4CA9-8ED1-9D8EC823766A}" type="pres">
      <dgm:prSet presAssocID="{0971A9DB-AE82-4008-91E2-02D77EDA139B}" presName="iconRect" presStyleLbl="node1" presStyleIdx="3" presStyleCnt="4"/>
      <dgm:spPr>
        <a:blipFill>
          <a:blip xmlns:r="http://schemas.openxmlformats.org/officeDocument/2006/relationships" r:embed="rId8"/>
          <a:srcRect/>
          <a:stretch>
            <a:fillRect/>
          </a:stretch>
        </a:blipFill>
      </dgm:spPr>
    </dgm:pt>
    <dgm:pt modelId="{DA0116A0-3183-4A48-8F21-8F17DCF57BA0}" type="pres">
      <dgm:prSet presAssocID="{0971A9DB-AE82-4008-91E2-02D77EDA139B}" presName="spaceRect" presStyleCnt="0"/>
      <dgm:spPr/>
    </dgm:pt>
    <dgm:pt modelId="{B5C57C0E-0FE8-4318-A297-4F7A72716E27}" type="pres">
      <dgm:prSet presAssocID="{0971A9DB-AE82-4008-91E2-02D77EDA139B}" presName="parTx" presStyleLbl="revTx" presStyleIdx="3" presStyleCnt="4">
        <dgm:presLayoutVars>
          <dgm:chMax val="0"/>
          <dgm:chPref val="0"/>
        </dgm:presLayoutVars>
      </dgm:prSet>
      <dgm:spPr/>
    </dgm:pt>
  </dgm:ptLst>
  <dgm:cxnLst>
    <dgm:cxn modelId="{9ED33D1B-BFBE-4B19-9506-9E28FBBCB8AE}" type="presOf" srcId="{46E41C0A-9ACD-4FF4-9738-17FE255C43CA}" destId="{B87AF54C-FDA3-42C4-9E80-039CD110E9C4}" srcOrd="0" destOrd="0" presId="urn:microsoft.com/office/officeart/2018/2/layout/IconVerticalSolidList"/>
    <dgm:cxn modelId="{7BBFB94A-D69E-46CB-959D-D814882A58C8}" srcId="{46E41C0A-9ACD-4FF4-9738-17FE255C43CA}" destId="{8B465B4C-136C-45A2-908C-EE7F054B00EF}" srcOrd="2" destOrd="0" parTransId="{567708F5-1CB7-4F9A-AF49-3F622301209D}" sibTransId="{8BC3DB28-636E-49BD-9E6A-D5E2F4BE5344}"/>
    <dgm:cxn modelId="{07704355-827F-49BC-9321-CFDAA350D9D3}" srcId="{46E41C0A-9ACD-4FF4-9738-17FE255C43CA}" destId="{7FBC4571-C2ED-4D32-B7E4-B3F4B00306A5}" srcOrd="0" destOrd="0" parTransId="{1C1682CF-C609-47EF-9C56-D27D6E5B3879}" sibTransId="{0392CA77-CEC3-43D7-A8BF-CE0915960E92}"/>
    <dgm:cxn modelId="{F650848B-3815-474C-AFCD-47DBEE3A4528}" type="presOf" srcId="{0971A9DB-AE82-4008-91E2-02D77EDA139B}" destId="{B5C57C0E-0FE8-4318-A297-4F7A72716E27}" srcOrd="0" destOrd="0" presId="urn:microsoft.com/office/officeart/2018/2/layout/IconVerticalSolidList"/>
    <dgm:cxn modelId="{67E8D1A6-F177-4C7B-815E-67F3BC571B93}" type="presOf" srcId="{1871CCC1-C094-4AB3-80A6-EDD553A6639D}" destId="{61432097-E8CC-4B60-BE45-CF7AA4F18EA2}" srcOrd="0" destOrd="0" presId="urn:microsoft.com/office/officeart/2018/2/layout/IconVerticalSolidList"/>
    <dgm:cxn modelId="{32A920B8-9B00-4B14-98BD-B378944CDBA3}" srcId="{46E41C0A-9ACD-4FF4-9738-17FE255C43CA}" destId="{0971A9DB-AE82-4008-91E2-02D77EDA139B}" srcOrd="3" destOrd="0" parTransId="{E6099A9C-808F-4064-9A2D-3479E39A4AE5}" sibTransId="{D58EA127-D7D5-40B2-BF5B-453C86BA6410}"/>
    <dgm:cxn modelId="{3128A9C6-A3B3-49E2-9CE1-1D34FAA538A6}" type="presOf" srcId="{8B465B4C-136C-45A2-908C-EE7F054B00EF}" destId="{61C2C275-F13A-4B1D-89E6-7E542F15E0C3}" srcOrd="0" destOrd="0" presId="urn:microsoft.com/office/officeart/2018/2/layout/IconVerticalSolidList"/>
    <dgm:cxn modelId="{07E25EDD-23D3-4B66-AA59-2949F5095185}" srcId="{46E41C0A-9ACD-4FF4-9738-17FE255C43CA}" destId="{1871CCC1-C094-4AB3-80A6-EDD553A6639D}" srcOrd="1" destOrd="0" parTransId="{77F49254-9958-405D-BBBF-DE0E3B4F23B6}" sibTransId="{A791AD67-9D14-422B-9F02-09E0A4F051E8}"/>
    <dgm:cxn modelId="{DE13B5F9-80E6-441D-98D1-EE0DAC3823F1}" type="presOf" srcId="{7FBC4571-C2ED-4D32-B7E4-B3F4B00306A5}" destId="{288F0DCC-0165-41D9-8BCD-CA7A0FA00C50}" srcOrd="0" destOrd="0" presId="urn:microsoft.com/office/officeart/2018/2/layout/IconVerticalSolidList"/>
    <dgm:cxn modelId="{A81F4319-8CF1-483A-9841-490244B16CD1}" type="presParOf" srcId="{B87AF54C-FDA3-42C4-9E80-039CD110E9C4}" destId="{818122EB-0251-43BF-B1EC-16C14C02B4DB}" srcOrd="0" destOrd="0" presId="urn:microsoft.com/office/officeart/2018/2/layout/IconVerticalSolidList"/>
    <dgm:cxn modelId="{ED5365A0-07ED-4075-A696-C9ED1272BD47}" type="presParOf" srcId="{818122EB-0251-43BF-B1EC-16C14C02B4DB}" destId="{06F35D53-576E-4593-803B-A72FFA6EECC3}" srcOrd="0" destOrd="0" presId="urn:microsoft.com/office/officeart/2018/2/layout/IconVerticalSolidList"/>
    <dgm:cxn modelId="{718AD3BC-577D-41D8-A334-EFA677612592}" type="presParOf" srcId="{818122EB-0251-43BF-B1EC-16C14C02B4DB}" destId="{A143A132-4E92-4953-9950-D0A10CD49151}" srcOrd="1" destOrd="0" presId="urn:microsoft.com/office/officeart/2018/2/layout/IconVerticalSolidList"/>
    <dgm:cxn modelId="{00DEE958-F9C4-4EFD-B5C9-6C9ECA40B424}" type="presParOf" srcId="{818122EB-0251-43BF-B1EC-16C14C02B4DB}" destId="{838335A9-2792-4449-8F14-078DBA2C50BE}" srcOrd="2" destOrd="0" presId="urn:microsoft.com/office/officeart/2018/2/layout/IconVerticalSolidList"/>
    <dgm:cxn modelId="{595C86DE-DF28-4754-8429-7356ED54EBB9}" type="presParOf" srcId="{818122EB-0251-43BF-B1EC-16C14C02B4DB}" destId="{288F0DCC-0165-41D9-8BCD-CA7A0FA00C50}" srcOrd="3" destOrd="0" presId="urn:microsoft.com/office/officeart/2018/2/layout/IconVerticalSolidList"/>
    <dgm:cxn modelId="{0B731A42-357F-49D4-843D-E7133FEA277B}" type="presParOf" srcId="{B87AF54C-FDA3-42C4-9E80-039CD110E9C4}" destId="{A09F3E2E-30CE-4BA1-AA1E-B5D47788D7EE}" srcOrd="1" destOrd="0" presId="urn:microsoft.com/office/officeart/2018/2/layout/IconVerticalSolidList"/>
    <dgm:cxn modelId="{C4AC0735-6675-4058-B78E-3A1022BAD99F}" type="presParOf" srcId="{B87AF54C-FDA3-42C4-9E80-039CD110E9C4}" destId="{506BA8E7-3DB0-4E26-9C4E-272C2AD22987}" srcOrd="2" destOrd="0" presId="urn:microsoft.com/office/officeart/2018/2/layout/IconVerticalSolidList"/>
    <dgm:cxn modelId="{19F23A14-8324-4E1F-B22D-68F7B25FC913}" type="presParOf" srcId="{506BA8E7-3DB0-4E26-9C4E-272C2AD22987}" destId="{D6E498F0-A5F3-4C94-8E1D-1AC51C9AA5DA}" srcOrd="0" destOrd="0" presId="urn:microsoft.com/office/officeart/2018/2/layout/IconVerticalSolidList"/>
    <dgm:cxn modelId="{1E1DFB37-44B2-4AA3-BBE7-EC575129349F}" type="presParOf" srcId="{506BA8E7-3DB0-4E26-9C4E-272C2AD22987}" destId="{357DDB32-B954-49BC-9128-DD44872CE61C}" srcOrd="1" destOrd="0" presId="urn:microsoft.com/office/officeart/2018/2/layout/IconVerticalSolidList"/>
    <dgm:cxn modelId="{38F31147-03A6-4386-B3EB-8EB4BFC7F4AF}" type="presParOf" srcId="{506BA8E7-3DB0-4E26-9C4E-272C2AD22987}" destId="{C28C9FDC-6FB8-4398-850E-FE6861371349}" srcOrd="2" destOrd="0" presId="urn:microsoft.com/office/officeart/2018/2/layout/IconVerticalSolidList"/>
    <dgm:cxn modelId="{B3FFE9CB-79D3-4629-8938-CFC4D8A70F4E}" type="presParOf" srcId="{506BA8E7-3DB0-4E26-9C4E-272C2AD22987}" destId="{61432097-E8CC-4B60-BE45-CF7AA4F18EA2}" srcOrd="3" destOrd="0" presId="urn:microsoft.com/office/officeart/2018/2/layout/IconVerticalSolidList"/>
    <dgm:cxn modelId="{B41764BD-16F2-4360-86FC-7FFD91C0580D}" type="presParOf" srcId="{B87AF54C-FDA3-42C4-9E80-039CD110E9C4}" destId="{5C714B63-F8F7-4F1E-8AF5-240327A62193}" srcOrd="3" destOrd="0" presId="urn:microsoft.com/office/officeart/2018/2/layout/IconVerticalSolidList"/>
    <dgm:cxn modelId="{B3DB764A-0C59-4FBA-BE0A-AB0DE2F0BCAA}" type="presParOf" srcId="{B87AF54C-FDA3-42C4-9E80-039CD110E9C4}" destId="{682DE701-331F-4A3B-A731-401BBF330190}" srcOrd="4" destOrd="0" presId="urn:microsoft.com/office/officeart/2018/2/layout/IconVerticalSolidList"/>
    <dgm:cxn modelId="{FCDDD471-B6A3-4575-BF85-D303F190F908}" type="presParOf" srcId="{682DE701-331F-4A3B-A731-401BBF330190}" destId="{6C58F3DD-F1E5-4208-AD2D-D8295B3EF344}" srcOrd="0" destOrd="0" presId="urn:microsoft.com/office/officeart/2018/2/layout/IconVerticalSolidList"/>
    <dgm:cxn modelId="{CFA85A3D-A44E-4D03-B58E-E9602D514E35}" type="presParOf" srcId="{682DE701-331F-4A3B-A731-401BBF330190}" destId="{648CECB5-F23E-492D-B972-CF0198D036D8}" srcOrd="1" destOrd="0" presId="urn:microsoft.com/office/officeart/2018/2/layout/IconVerticalSolidList"/>
    <dgm:cxn modelId="{EF698A9C-7E80-4158-80E3-45724C7735D8}" type="presParOf" srcId="{682DE701-331F-4A3B-A731-401BBF330190}" destId="{CAF8DBEF-5F61-45F8-AD6A-B2B94A9F95A9}" srcOrd="2" destOrd="0" presId="urn:microsoft.com/office/officeart/2018/2/layout/IconVerticalSolidList"/>
    <dgm:cxn modelId="{EBF96157-BB4D-4204-920C-8AB6D15A80C8}" type="presParOf" srcId="{682DE701-331F-4A3B-A731-401BBF330190}" destId="{61C2C275-F13A-4B1D-89E6-7E542F15E0C3}" srcOrd="3" destOrd="0" presId="urn:microsoft.com/office/officeart/2018/2/layout/IconVerticalSolidList"/>
    <dgm:cxn modelId="{4F2B8528-5BEB-4F29-BEAD-B1AB560EBFFF}" type="presParOf" srcId="{B87AF54C-FDA3-42C4-9E80-039CD110E9C4}" destId="{4B8F6FC8-6B5F-423F-AD2D-1B9D85AC21CC}" srcOrd="5" destOrd="0" presId="urn:microsoft.com/office/officeart/2018/2/layout/IconVerticalSolidList"/>
    <dgm:cxn modelId="{C93FC771-D24D-49D8-B1F1-F556D9E64399}" type="presParOf" srcId="{B87AF54C-FDA3-42C4-9E80-039CD110E9C4}" destId="{03EA4E96-53E0-4220-A217-5B1AC9E0B5F2}" srcOrd="6" destOrd="0" presId="urn:microsoft.com/office/officeart/2018/2/layout/IconVerticalSolidList"/>
    <dgm:cxn modelId="{C88AA96E-F5A3-4D9A-8EF8-9A02F6F58057}" type="presParOf" srcId="{03EA4E96-53E0-4220-A217-5B1AC9E0B5F2}" destId="{B36CABAE-98DC-4363-8985-4EBFF02F246E}" srcOrd="0" destOrd="0" presId="urn:microsoft.com/office/officeart/2018/2/layout/IconVerticalSolidList"/>
    <dgm:cxn modelId="{F4AC94CA-8414-4845-BB48-E99E7F0BC7AA}" type="presParOf" srcId="{03EA4E96-53E0-4220-A217-5B1AC9E0B5F2}" destId="{73B246FD-C491-4CA9-8ED1-9D8EC823766A}" srcOrd="1" destOrd="0" presId="urn:microsoft.com/office/officeart/2018/2/layout/IconVerticalSolidList"/>
    <dgm:cxn modelId="{E5F42CE6-8A5B-4BBC-9BE2-81E429E632A3}" type="presParOf" srcId="{03EA4E96-53E0-4220-A217-5B1AC9E0B5F2}" destId="{DA0116A0-3183-4A48-8F21-8F17DCF57BA0}" srcOrd="2" destOrd="0" presId="urn:microsoft.com/office/officeart/2018/2/layout/IconVerticalSolidList"/>
    <dgm:cxn modelId="{9B0BD903-C7D4-46BD-A4EF-E334FAE8E2A0}" type="presParOf" srcId="{03EA4E96-53E0-4220-A217-5B1AC9E0B5F2}" destId="{B5C57C0E-0FE8-4318-A297-4F7A72716E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6EB1C0-C68E-40D8-8BFA-8404053064F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CC5F88B-7DEC-41B7-9F62-20F53901CC78}">
      <dgm:prSet/>
      <dgm:spPr/>
      <dgm:t>
        <a:bodyPr/>
        <a:lstStyle/>
        <a:p>
          <a:r>
            <a:rPr lang="es-MX" b="0" i="0" dirty="0">
              <a:solidFill>
                <a:schemeClr val="bg1"/>
              </a:solidFill>
            </a:rPr>
            <a:t>Creación e utilización de funciones y estructuras de control: </a:t>
          </a:r>
          <a:endParaRPr lang="en-US" dirty="0">
            <a:solidFill>
              <a:schemeClr val="bg1"/>
            </a:solidFill>
          </a:endParaRPr>
        </a:p>
      </dgm:t>
    </dgm:pt>
    <dgm:pt modelId="{6177B21B-6668-4CDD-A60C-3076BB46682D}" type="parTrans" cxnId="{370DC0B7-4DE3-45BD-B34F-56943A277FAC}">
      <dgm:prSet/>
      <dgm:spPr/>
      <dgm:t>
        <a:bodyPr/>
        <a:lstStyle/>
        <a:p>
          <a:endParaRPr lang="en-US"/>
        </a:p>
      </dgm:t>
    </dgm:pt>
    <dgm:pt modelId="{15805B57-6A02-4191-BEAB-53B714EB1EA4}" type="sibTrans" cxnId="{370DC0B7-4DE3-45BD-B34F-56943A277FAC}">
      <dgm:prSet/>
      <dgm:spPr/>
      <dgm:t>
        <a:bodyPr/>
        <a:lstStyle/>
        <a:p>
          <a:endParaRPr lang="en-US"/>
        </a:p>
      </dgm:t>
    </dgm:pt>
    <dgm:pt modelId="{76A63D8F-0592-499D-9FA3-241F90C4827D}">
      <dgm:prSet/>
      <dgm:spPr/>
      <dgm:t>
        <a:bodyPr/>
        <a:lstStyle/>
        <a:p>
          <a:r>
            <a:rPr lang="es-MX" b="0" i="0">
              <a:hlinkClick xmlns:r="http://schemas.openxmlformats.org/officeDocument/2006/relationships" r:id="rId1"/>
            </a:rPr>
            <a:t>https://github.com/DominicRuano/TutoriasIPC1/blob/main/clase%201%20parte%201/Mai n.java </a:t>
          </a:r>
          <a:endParaRPr lang="en-US"/>
        </a:p>
      </dgm:t>
    </dgm:pt>
    <dgm:pt modelId="{D2FA3A3F-9B88-4881-8A28-99E3CF81D856}" type="parTrans" cxnId="{EADC8BD8-1EFF-47B2-8441-EE80737A0A17}">
      <dgm:prSet/>
      <dgm:spPr/>
      <dgm:t>
        <a:bodyPr/>
        <a:lstStyle/>
        <a:p>
          <a:endParaRPr lang="en-US"/>
        </a:p>
      </dgm:t>
    </dgm:pt>
    <dgm:pt modelId="{F4B6F491-6395-4F28-A457-BB2CA45E37E8}" type="sibTrans" cxnId="{EADC8BD8-1EFF-47B2-8441-EE80737A0A17}">
      <dgm:prSet/>
      <dgm:spPr/>
      <dgm:t>
        <a:bodyPr/>
        <a:lstStyle/>
        <a:p>
          <a:endParaRPr lang="en-US"/>
        </a:p>
      </dgm:t>
    </dgm:pt>
    <dgm:pt modelId="{A3E00928-B79D-4B1D-83EB-2A7B5AA8B69B}">
      <dgm:prSet/>
      <dgm:spPr/>
      <dgm:t>
        <a:bodyPr/>
        <a:lstStyle/>
        <a:p>
          <a:r>
            <a:rPr lang="es-MX" b="0" i="0" dirty="0">
              <a:solidFill>
                <a:schemeClr val="bg1"/>
              </a:solidFill>
            </a:rPr>
            <a:t>· Ejemplo de excepciones y algoritmos de ordenamiento:</a:t>
          </a:r>
          <a:endParaRPr lang="en-US" dirty="0">
            <a:solidFill>
              <a:schemeClr val="bg1"/>
            </a:solidFill>
          </a:endParaRPr>
        </a:p>
      </dgm:t>
    </dgm:pt>
    <dgm:pt modelId="{FC9BA449-8135-4A30-AB42-AB996EA4FE0A}" type="parTrans" cxnId="{C3285E95-812E-489D-9613-EB6C4BA533D0}">
      <dgm:prSet/>
      <dgm:spPr/>
      <dgm:t>
        <a:bodyPr/>
        <a:lstStyle/>
        <a:p>
          <a:endParaRPr lang="en-US"/>
        </a:p>
      </dgm:t>
    </dgm:pt>
    <dgm:pt modelId="{0D1D39C6-F57B-4794-9A9F-890B6A9B5331}" type="sibTrans" cxnId="{C3285E95-812E-489D-9613-EB6C4BA533D0}">
      <dgm:prSet/>
      <dgm:spPr/>
      <dgm:t>
        <a:bodyPr/>
        <a:lstStyle/>
        <a:p>
          <a:endParaRPr lang="en-US"/>
        </a:p>
      </dgm:t>
    </dgm:pt>
    <dgm:pt modelId="{96127BFF-911E-4069-B8E7-A143987B77AA}">
      <dgm:prSet/>
      <dgm:spPr/>
      <dgm:t>
        <a:bodyPr/>
        <a:lstStyle/>
        <a:p>
          <a:r>
            <a:rPr lang="es-MX" b="0" i="0" dirty="0">
              <a:hlinkClick xmlns:r="http://schemas.openxmlformats.org/officeDocument/2006/relationships" r:id="rId2"/>
            </a:rPr>
            <a:t>https://github.com/DominicRuano/TutoriasIPC1/tree/main/Clase%202%20Parte%201/src /clase/pkg2 </a:t>
          </a:r>
          <a:endParaRPr lang="en-US" dirty="0"/>
        </a:p>
      </dgm:t>
    </dgm:pt>
    <dgm:pt modelId="{44C8CAB4-C03D-4EDC-B595-EFAB4A8E5543}" type="parTrans" cxnId="{00D9C77F-C008-4085-ADFA-D428CF08CF0E}">
      <dgm:prSet/>
      <dgm:spPr/>
      <dgm:t>
        <a:bodyPr/>
        <a:lstStyle/>
        <a:p>
          <a:endParaRPr lang="en-US"/>
        </a:p>
      </dgm:t>
    </dgm:pt>
    <dgm:pt modelId="{E963FF63-D552-4EAB-BA4F-535A8AFB2D8A}" type="sibTrans" cxnId="{00D9C77F-C008-4085-ADFA-D428CF08CF0E}">
      <dgm:prSet/>
      <dgm:spPr/>
      <dgm:t>
        <a:bodyPr/>
        <a:lstStyle/>
        <a:p>
          <a:endParaRPr lang="en-US"/>
        </a:p>
      </dgm:t>
    </dgm:pt>
    <dgm:pt modelId="{06AA69F8-7CD8-4FA2-A087-B13256AA10D6}">
      <dgm:prSet/>
      <dgm:spPr/>
      <dgm:t>
        <a:bodyPr/>
        <a:lstStyle/>
        <a:p>
          <a:r>
            <a:rPr lang="es-MX" b="0" i="0" dirty="0">
              <a:solidFill>
                <a:schemeClr val="bg1"/>
              </a:solidFill>
            </a:rPr>
            <a:t>· Ejemplo de </a:t>
          </a:r>
          <a:r>
            <a:rPr lang="es-MX" b="0" i="0" dirty="0" err="1">
              <a:solidFill>
                <a:schemeClr val="bg1"/>
              </a:solidFill>
            </a:rPr>
            <a:t>Login</a:t>
          </a:r>
          <a:r>
            <a:rPr lang="es-MX" b="0" i="0" dirty="0">
              <a:solidFill>
                <a:schemeClr val="bg1"/>
              </a:solidFill>
            </a:rPr>
            <a:t> en consola: </a:t>
          </a:r>
          <a:endParaRPr lang="en-US" dirty="0">
            <a:solidFill>
              <a:schemeClr val="bg1"/>
            </a:solidFill>
          </a:endParaRPr>
        </a:p>
      </dgm:t>
    </dgm:pt>
    <dgm:pt modelId="{DC66305F-8CC4-450C-8436-5FA17C22E18A}" type="parTrans" cxnId="{F53F8408-6197-400C-BFCC-44B3B303CCAA}">
      <dgm:prSet/>
      <dgm:spPr/>
      <dgm:t>
        <a:bodyPr/>
        <a:lstStyle/>
        <a:p>
          <a:endParaRPr lang="en-US"/>
        </a:p>
      </dgm:t>
    </dgm:pt>
    <dgm:pt modelId="{AF3C9A1D-CCD7-4060-A1D9-24C83F020AF1}" type="sibTrans" cxnId="{F53F8408-6197-400C-BFCC-44B3B303CCAA}">
      <dgm:prSet/>
      <dgm:spPr/>
      <dgm:t>
        <a:bodyPr/>
        <a:lstStyle/>
        <a:p>
          <a:endParaRPr lang="en-US"/>
        </a:p>
      </dgm:t>
    </dgm:pt>
    <dgm:pt modelId="{7D0759D0-93CF-4D7B-815E-C3D8E8C8E27D}">
      <dgm:prSet/>
      <dgm:spPr/>
      <dgm:t>
        <a:bodyPr/>
        <a:lstStyle/>
        <a:p>
          <a:r>
            <a:rPr lang="es-MX" b="0" i="0" dirty="0">
              <a:hlinkClick xmlns:r="http://schemas.openxmlformats.org/officeDocument/2006/relationships" r:id="rId3"/>
            </a:rPr>
            <a:t>https://github.com/DominicRuano/TutoriasIPC1/blob/main/Clase%202%20Parte%202/Cl ase2--base_practica1.java </a:t>
          </a:r>
          <a:endParaRPr lang="en-US" dirty="0"/>
        </a:p>
      </dgm:t>
    </dgm:pt>
    <dgm:pt modelId="{414DFF09-C0F9-4A36-A3C0-54A4CF9E92B3}" type="parTrans" cxnId="{021EFD66-BEAE-4036-A859-D296AF8FDD4A}">
      <dgm:prSet/>
      <dgm:spPr/>
      <dgm:t>
        <a:bodyPr/>
        <a:lstStyle/>
        <a:p>
          <a:endParaRPr lang="en-US"/>
        </a:p>
      </dgm:t>
    </dgm:pt>
    <dgm:pt modelId="{B8E551E0-A5A1-4592-93FB-E3AB76FFF4A7}" type="sibTrans" cxnId="{021EFD66-BEAE-4036-A859-D296AF8FDD4A}">
      <dgm:prSet/>
      <dgm:spPr/>
      <dgm:t>
        <a:bodyPr/>
        <a:lstStyle/>
        <a:p>
          <a:endParaRPr lang="en-US"/>
        </a:p>
      </dgm:t>
    </dgm:pt>
    <dgm:pt modelId="{44CF5A77-486B-4D72-A8B3-18335B178C9D}">
      <dgm:prSet/>
      <dgm:spPr/>
      <dgm:t>
        <a:bodyPr/>
        <a:lstStyle/>
        <a:p>
          <a:r>
            <a:rPr lang="es-MX" b="0" i="0" dirty="0">
              <a:solidFill>
                <a:schemeClr val="bg1"/>
              </a:solidFill>
            </a:rPr>
            <a:t>· Ejemplo del uso de matrices: </a:t>
          </a:r>
          <a:endParaRPr lang="en-US" dirty="0">
            <a:solidFill>
              <a:schemeClr val="bg1"/>
            </a:solidFill>
          </a:endParaRPr>
        </a:p>
      </dgm:t>
    </dgm:pt>
    <dgm:pt modelId="{4F28845E-8E0B-49B3-B07E-A0D98C8AF7D1}" type="parTrans" cxnId="{E5656EB1-3EB0-470C-AD76-F978F22E4977}">
      <dgm:prSet/>
      <dgm:spPr/>
      <dgm:t>
        <a:bodyPr/>
        <a:lstStyle/>
        <a:p>
          <a:endParaRPr lang="en-US"/>
        </a:p>
      </dgm:t>
    </dgm:pt>
    <dgm:pt modelId="{0220F78D-5200-4EAA-9DED-5D120EAFF716}" type="sibTrans" cxnId="{E5656EB1-3EB0-470C-AD76-F978F22E4977}">
      <dgm:prSet/>
      <dgm:spPr/>
      <dgm:t>
        <a:bodyPr/>
        <a:lstStyle/>
        <a:p>
          <a:endParaRPr lang="en-US"/>
        </a:p>
      </dgm:t>
    </dgm:pt>
    <dgm:pt modelId="{1DCE1A5C-F403-41EC-837E-024BC3729F3C}">
      <dgm:prSet/>
      <dgm:spPr/>
      <dgm:t>
        <a:bodyPr/>
        <a:lstStyle/>
        <a:p>
          <a:r>
            <a:rPr lang="es-MX" b="0" i="0" dirty="0">
              <a:hlinkClick xmlns:r="http://schemas.openxmlformats.org/officeDocument/2006/relationships" r:id="rId3"/>
            </a:rPr>
            <a:t>https://github.com/DominicRuano/TutoriasIPC1/blob/main/Clase%203%20Parte%201/M atrices.java </a:t>
          </a:r>
          <a:endParaRPr lang="en-US" dirty="0"/>
        </a:p>
      </dgm:t>
    </dgm:pt>
    <dgm:pt modelId="{A3EF6362-7F0D-49CC-A813-CCA9DCE82996}" type="parTrans" cxnId="{244CFC67-3F71-439C-BF7D-62A78DB524F1}">
      <dgm:prSet/>
      <dgm:spPr/>
      <dgm:t>
        <a:bodyPr/>
        <a:lstStyle/>
        <a:p>
          <a:endParaRPr lang="en-US"/>
        </a:p>
      </dgm:t>
    </dgm:pt>
    <dgm:pt modelId="{2F509258-FB41-41F0-88B2-C42FE16DFAA6}" type="sibTrans" cxnId="{244CFC67-3F71-439C-BF7D-62A78DB524F1}">
      <dgm:prSet/>
      <dgm:spPr/>
      <dgm:t>
        <a:bodyPr/>
        <a:lstStyle/>
        <a:p>
          <a:endParaRPr lang="en-US"/>
        </a:p>
      </dgm:t>
    </dgm:pt>
    <dgm:pt modelId="{8F28F284-F4B4-4396-8F0F-F732CC37E303}">
      <dgm:prSet/>
      <dgm:spPr/>
      <dgm:t>
        <a:bodyPr/>
        <a:lstStyle/>
        <a:p>
          <a:r>
            <a:rPr lang="es-MX" b="0" i="0" dirty="0">
              <a:solidFill>
                <a:schemeClr val="bg1"/>
              </a:solidFill>
            </a:rPr>
            <a:t>· Ejemplo de Hilos: </a:t>
          </a:r>
          <a:endParaRPr lang="en-US" dirty="0">
            <a:solidFill>
              <a:schemeClr val="bg1"/>
            </a:solidFill>
          </a:endParaRPr>
        </a:p>
      </dgm:t>
    </dgm:pt>
    <dgm:pt modelId="{83468278-42B1-4846-AFC4-6120467542CF}" type="parTrans" cxnId="{32B810AF-2E1E-435E-8722-2182283A21B6}">
      <dgm:prSet/>
      <dgm:spPr/>
      <dgm:t>
        <a:bodyPr/>
        <a:lstStyle/>
        <a:p>
          <a:endParaRPr lang="en-US"/>
        </a:p>
      </dgm:t>
    </dgm:pt>
    <dgm:pt modelId="{0311C803-622A-4AC1-ABF2-1C885F998E08}" type="sibTrans" cxnId="{32B810AF-2E1E-435E-8722-2182283A21B6}">
      <dgm:prSet/>
      <dgm:spPr/>
      <dgm:t>
        <a:bodyPr/>
        <a:lstStyle/>
        <a:p>
          <a:endParaRPr lang="en-US"/>
        </a:p>
      </dgm:t>
    </dgm:pt>
    <dgm:pt modelId="{CF3FDBF1-2033-41E7-A5FA-5DF22D58FE56}">
      <dgm:prSet/>
      <dgm:spPr/>
      <dgm:t>
        <a:bodyPr/>
        <a:lstStyle/>
        <a:p>
          <a:r>
            <a:rPr lang="es-MX" b="0" i="0">
              <a:hlinkClick xmlns:r="http://schemas.openxmlformats.org/officeDocument/2006/relationships" r:id="rId4"/>
            </a:rPr>
            <a:t>https://github.com/DominicRuano/TutoriasIPC1/tree/main/Clase%207/src/clase/pkg7</a:t>
          </a:r>
          <a:r>
            <a:rPr lang="es-MX" b="0" i="0"/>
            <a:t> </a:t>
          </a:r>
          <a:endParaRPr lang="en-US"/>
        </a:p>
      </dgm:t>
    </dgm:pt>
    <dgm:pt modelId="{86C38EBE-D6F4-4E8F-9534-D5586040FEAD}" type="parTrans" cxnId="{98D3CAD9-85B8-454A-B1B7-E85BBD930631}">
      <dgm:prSet/>
      <dgm:spPr/>
      <dgm:t>
        <a:bodyPr/>
        <a:lstStyle/>
        <a:p>
          <a:endParaRPr lang="en-US"/>
        </a:p>
      </dgm:t>
    </dgm:pt>
    <dgm:pt modelId="{009F42F6-37EE-429E-BAA7-5798BAD364D1}" type="sibTrans" cxnId="{98D3CAD9-85B8-454A-B1B7-E85BBD930631}">
      <dgm:prSet/>
      <dgm:spPr/>
      <dgm:t>
        <a:bodyPr/>
        <a:lstStyle/>
        <a:p>
          <a:endParaRPr lang="en-US"/>
        </a:p>
      </dgm:t>
    </dgm:pt>
    <dgm:pt modelId="{42EA47FB-7D03-4876-860F-5E4C488FB5A7}">
      <dgm:prSet/>
      <dgm:spPr/>
      <dgm:t>
        <a:bodyPr/>
        <a:lstStyle/>
        <a:p>
          <a:r>
            <a:rPr lang="es-MX" b="0" i="0" dirty="0">
              <a:solidFill>
                <a:schemeClr val="bg1"/>
              </a:solidFill>
            </a:rPr>
            <a:t>· Ejemplo de hilos, carrera de autos: </a:t>
          </a:r>
          <a:endParaRPr lang="en-US" dirty="0">
            <a:solidFill>
              <a:schemeClr val="bg1"/>
            </a:solidFill>
          </a:endParaRPr>
        </a:p>
      </dgm:t>
    </dgm:pt>
    <dgm:pt modelId="{39932EC1-5EB8-411F-B7A7-B2EB1E3D39E4}" type="parTrans" cxnId="{C202291B-0856-4484-AB1C-851396949488}">
      <dgm:prSet/>
      <dgm:spPr/>
      <dgm:t>
        <a:bodyPr/>
        <a:lstStyle/>
        <a:p>
          <a:endParaRPr lang="en-US"/>
        </a:p>
      </dgm:t>
    </dgm:pt>
    <dgm:pt modelId="{E9A5D577-31C6-42F4-B32D-9CBFC4CDCD15}" type="sibTrans" cxnId="{C202291B-0856-4484-AB1C-851396949488}">
      <dgm:prSet/>
      <dgm:spPr/>
      <dgm:t>
        <a:bodyPr/>
        <a:lstStyle/>
        <a:p>
          <a:endParaRPr lang="en-US"/>
        </a:p>
      </dgm:t>
    </dgm:pt>
    <dgm:pt modelId="{F3991F2C-27E6-40D5-B215-EC61377F49A4}">
      <dgm:prSet/>
      <dgm:spPr/>
      <dgm:t>
        <a:bodyPr/>
        <a:lstStyle/>
        <a:p>
          <a:r>
            <a:rPr lang="es-MX" b="0" i="0">
              <a:hlinkClick xmlns:r="http://schemas.openxmlformats.org/officeDocument/2006/relationships" r:id="rId5"/>
            </a:rPr>
            <a:t>https://github.com/DominicRuano/TutoriasIPC1/tree/main/Clase%208%20del%2003-10- 23/Juego_Autos/src/carrera </a:t>
          </a:r>
          <a:endParaRPr lang="en-US"/>
        </a:p>
      </dgm:t>
    </dgm:pt>
    <dgm:pt modelId="{F6DD6FF3-83E3-4BD2-B7E3-2B1347DB6B2F}" type="parTrans" cxnId="{00A6C96B-A069-4604-A095-B3CC7284F7EC}">
      <dgm:prSet/>
      <dgm:spPr/>
      <dgm:t>
        <a:bodyPr/>
        <a:lstStyle/>
        <a:p>
          <a:endParaRPr lang="en-US"/>
        </a:p>
      </dgm:t>
    </dgm:pt>
    <dgm:pt modelId="{FA405265-1B4F-44B9-AFC7-C5CA2960C59E}" type="sibTrans" cxnId="{00A6C96B-A069-4604-A095-B3CC7284F7EC}">
      <dgm:prSet/>
      <dgm:spPr/>
      <dgm:t>
        <a:bodyPr/>
        <a:lstStyle/>
        <a:p>
          <a:endParaRPr lang="en-US"/>
        </a:p>
      </dgm:t>
    </dgm:pt>
    <dgm:pt modelId="{CB5334EA-3F4C-4C27-94AB-01D51036F035}">
      <dgm:prSet/>
      <dgm:spPr/>
      <dgm:t>
        <a:bodyPr/>
        <a:lstStyle/>
        <a:p>
          <a:r>
            <a:rPr lang="es-MX" b="0" i="0" dirty="0">
              <a:solidFill>
                <a:schemeClr val="bg1"/>
              </a:solidFill>
            </a:rPr>
            <a:t>· Ejemplo, practica 2:</a:t>
          </a:r>
          <a:endParaRPr lang="en-US" dirty="0">
            <a:solidFill>
              <a:schemeClr val="bg1"/>
            </a:solidFill>
          </a:endParaRPr>
        </a:p>
      </dgm:t>
    </dgm:pt>
    <dgm:pt modelId="{57E36963-0C58-4DDE-8E43-1F53831AA63D}" type="parTrans" cxnId="{849BBEE4-2BB1-4055-A1F2-F0B02AE988E1}">
      <dgm:prSet/>
      <dgm:spPr/>
      <dgm:t>
        <a:bodyPr/>
        <a:lstStyle/>
        <a:p>
          <a:endParaRPr lang="en-US"/>
        </a:p>
      </dgm:t>
    </dgm:pt>
    <dgm:pt modelId="{ABE47390-2600-40DF-95BA-CB749B2D9F07}" type="sibTrans" cxnId="{849BBEE4-2BB1-4055-A1F2-F0B02AE988E1}">
      <dgm:prSet/>
      <dgm:spPr/>
      <dgm:t>
        <a:bodyPr/>
        <a:lstStyle/>
        <a:p>
          <a:endParaRPr lang="en-US"/>
        </a:p>
      </dgm:t>
    </dgm:pt>
    <dgm:pt modelId="{D8D1BBA9-7A51-40F6-B65C-CA9CD7C2C6B6}">
      <dgm:prSet/>
      <dgm:spPr/>
      <dgm:t>
        <a:bodyPr/>
        <a:lstStyle/>
        <a:p>
          <a:r>
            <a:rPr lang="es-MX" b="0" i="0">
              <a:hlinkClick xmlns:r="http://schemas.openxmlformats.org/officeDocument/2006/relationships" r:id="rId6"/>
            </a:rPr>
            <a:t>https://github.com/DominicRuano/TutoriasIPC1/tree/main/Clase%207%20Parte%202 </a:t>
          </a:r>
          <a:endParaRPr lang="en-US"/>
        </a:p>
      </dgm:t>
    </dgm:pt>
    <dgm:pt modelId="{8CCA1B68-947A-4683-A9A6-2F841200EAA4}" type="parTrans" cxnId="{162C8D18-1710-474A-93CF-DE52FE1A333C}">
      <dgm:prSet/>
      <dgm:spPr/>
      <dgm:t>
        <a:bodyPr/>
        <a:lstStyle/>
        <a:p>
          <a:endParaRPr lang="en-US"/>
        </a:p>
      </dgm:t>
    </dgm:pt>
    <dgm:pt modelId="{045933FA-EB28-4E9F-97D8-425D221A2C32}" type="sibTrans" cxnId="{162C8D18-1710-474A-93CF-DE52FE1A333C}">
      <dgm:prSet/>
      <dgm:spPr/>
      <dgm:t>
        <a:bodyPr/>
        <a:lstStyle/>
        <a:p>
          <a:endParaRPr lang="en-US"/>
        </a:p>
      </dgm:t>
    </dgm:pt>
    <dgm:pt modelId="{61DCAFCC-2F47-4D4A-BAA3-3F4351B6383D}">
      <dgm:prSet/>
      <dgm:spPr/>
      <dgm:t>
        <a:bodyPr/>
        <a:lstStyle/>
        <a:p>
          <a:r>
            <a:rPr lang="es-MX" b="0" i="0" dirty="0">
              <a:solidFill>
                <a:schemeClr val="bg1"/>
              </a:solidFill>
            </a:rPr>
            <a:t>· Ejemplo, uso de imágenes: </a:t>
          </a:r>
          <a:endParaRPr lang="en-US" dirty="0">
            <a:solidFill>
              <a:schemeClr val="bg1"/>
            </a:solidFill>
          </a:endParaRPr>
        </a:p>
      </dgm:t>
    </dgm:pt>
    <dgm:pt modelId="{FAA84802-D23C-4DBE-B35F-9B649ACBE472}" type="parTrans" cxnId="{6B721894-CDCC-4F95-8D95-FA98A09A893A}">
      <dgm:prSet/>
      <dgm:spPr/>
      <dgm:t>
        <a:bodyPr/>
        <a:lstStyle/>
        <a:p>
          <a:endParaRPr lang="en-US"/>
        </a:p>
      </dgm:t>
    </dgm:pt>
    <dgm:pt modelId="{BBEE3F43-E17F-41EC-9B32-CE261D34D2E4}" type="sibTrans" cxnId="{6B721894-CDCC-4F95-8D95-FA98A09A893A}">
      <dgm:prSet/>
      <dgm:spPr/>
      <dgm:t>
        <a:bodyPr/>
        <a:lstStyle/>
        <a:p>
          <a:endParaRPr lang="en-US"/>
        </a:p>
      </dgm:t>
    </dgm:pt>
    <dgm:pt modelId="{FAE07180-5B4F-4BDE-9038-612788FE3268}">
      <dgm:prSet/>
      <dgm:spPr/>
      <dgm:t>
        <a:bodyPr/>
        <a:lstStyle/>
        <a:p>
          <a:r>
            <a:rPr lang="es-MX" b="0" i="0">
              <a:hlinkClick xmlns:r="http://schemas.openxmlformats.org/officeDocument/2006/relationships" r:id="rId7"/>
            </a:rPr>
            <a:t>https://github.com/DominicRuano/TutoriasIPC1/tree/main/ejemplos%20clase%209%20p arte%201 </a:t>
          </a:r>
          <a:endParaRPr lang="en-US"/>
        </a:p>
      </dgm:t>
    </dgm:pt>
    <dgm:pt modelId="{43AD1DE3-CBEB-47C0-B2D1-43D20CAE306A}" type="parTrans" cxnId="{AFE9DDC2-2138-4551-AABC-B5E9C46069ED}">
      <dgm:prSet/>
      <dgm:spPr/>
      <dgm:t>
        <a:bodyPr/>
        <a:lstStyle/>
        <a:p>
          <a:endParaRPr lang="en-US"/>
        </a:p>
      </dgm:t>
    </dgm:pt>
    <dgm:pt modelId="{65BC98E4-7C33-45FF-BAA9-C94BE0DACEE2}" type="sibTrans" cxnId="{AFE9DDC2-2138-4551-AABC-B5E9C46069ED}">
      <dgm:prSet/>
      <dgm:spPr/>
      <dgm:t>
        <a:bodyPr/>
        <a:lstStyle/>
        <a:p>
          <a:endParaRPr lang="en-US"/>
        </a:p>
      </dgm:t>
    </dgm:pt>
    <dgm:pt modelId="{36302E28-F124-4EF5-965C-E83FCE55B3DD}">
      <dgm:prSet/>
      <dgm:spPr/>
      <dgm:t>
        <a:bodyPr/>
        <a:lstStyle/>
        <a:p>
          <a:r>
            <a:rPr lang="es-MX" b="0" i="0" dirty="0">
              <a:solidFill>
                <a:schemeClr val="bg1"/>
              </a:solidFill>
            </a:rPr>
            <a:t>· Ejemplo proyecto 2:</a:t>
          </a:r>
          <a:endParaRPr lang="en-US" dirty="0">
            <a:solidFill>
              <a:schemeClr val="bg1"/>
            </a:solidFill>
          </a:endParaRPr>
        </a:p>
      </dgm:t>
    </dgm:pt>
    <dgm:pt modelId="{379C4BAD-753A-49C3-B3CE-AE5071CB2C81}" type="parTrans" cxnId="{92B524C7-B349-4441-99B7-EF87C25825A7}">
      <dgm:prSet/>
      <dgm:spPr/>
      <dgm:t>
        <a:bodyPr/>
        <a:lstStyle/>
        <a:p>
          <a:endParaRPr lang="en-US"/>
        </a:p>
      </dgm:t>
    </dgm:pt>
    <dgm:pt modelId="{7362327B-CBE6-420E-9AC6-ED12C85015A4}" type="sibTrans" cxnId="{92B524C7-B349-4441-99B7-EF87C25825A7}">
      <dgm:prSet/>
      <dgm:spPr/>
      <dgm:t>
        <a:bodyPr/>
        <a:lstStyle/>
        <a:p>
          <a:endParaRPr lang="en-US"/>
        </a:p>
      </dgm:t>
    </dgm:pt>
    <dgm:pt modelId="{108B6884-3959-47AD-9427-E6711B19AE7E}">
      <dgm:prSet/>
      <dgm:spPr/>
      <dgm:t>
        <a:bodyPr/>
        <a:lstStyle/>
        <a:p>
          <a:r>
            <a:rPr lang="es-MX" b="0" i="0">
              <a:hlinkClick xmlns:r="http://schemas.openxmlformats.org/officeDocument/2006/relationships" r:id="rId8"/>
            </a:rPr>
            <a:t>https://github.com/DominicRuano/TutoriasIPC1/tree/main/Clase%2029-08-2023/src </a:t>
          </a:r>
          <a:endParaRPr lang="en-US"/>
        </a:p>
      </dgm:t>
    </dgm:pt>
    <dgm:pt modelId="{0C4D2B14-5570-445F-ADA5-89AAF8B3E607}" type="parTrans" cxnId="{A66FCAAE-5753-4D33-90FB-08A06760BF76}">
      <dgm:prSet/>
      <dgm:spPr/>
      <dgm:t>
        <a:bodyPr/>
        <a:lstStyle/>
        <a:p>
          <a:endParaRPr lang="en-US"/>
        </a:p>
      </dgm:t>
    </dgm:pt>
    <dgm:pt modelId="{2DBC7252-BCA3-4BC6-86EE-8AB1ACDCA384}" type="sibTrans" cxnId="{A66FCAAE-5753-4D33-90FB-08A06760BF76}">
      <dgm:prSet/>
      <dgm:spPr/>
      <dgm:t>
        <a:bodyPr/>
        <a:lstStyle/>
        <a:p>
          <a:endParaRPr lang="en-US"/>
        </a:p>
      </dgm:t>
    </dgm:pt>
    <dgm:pt modelId="{7DB5970D-21F8-49DF-BECE-ADBB62464CA6}">
      <dgm:prSet/>
      <dgm:spPr/>
      <dgm:t>
        <a:bodyPr/>
        <a:lstStyle/>
        <a:p>
          <a:r>
            <a:rPr lang="es-MX" b="0" i="0" dirty="0">
              <a:solidFill>
                <a:schemeClr val="bg1"/>
              </a:solidFill>
            </a:rPr>
            <a:t>· Ejemplo, creación de gráficas y exportación a PDF:</a:t>
          </a:r>
          <a:endParaRPr lang="en-US" dirty="0">
            <a:solidFill>
              <a:schemeClr val="bg1"/>
            </a:solidFill>
          </a:endParaRPr>
        </a:p>
      </dgm:t>
    </dgm:pt>
    <dgm:pt modelId="{0B700C71-38F2-4B27-B029-56E20569E19E}" type="parTrans" cxnId="{CB4E3B4F-5438-4914-8BB4-F157E0C68448}">
      <dgm:prSet/>
      <dgm:spPr/>
      <dgm:t>
        <a:bodyPr/>
        <a:lstStyle/>
        <a:p>
          <a:endParaRPr lang="en-US"/>
        </a:p>
      </dgm:t>
    </dgm:pt>
    <dgm:pt modelId="{AFBCE280-3B19-41F4-8DA0-6478D95F1AAF}" type="sibTrans" cxnId="{CB4E3B4F-5438-4914-8BB4-F157E0C68448}">
      <dgm:prSet/>
      <dgm:spPr/>
      <dgm:t>
        <a:bodyPr/>
        <a:lstStyle/>
        <a:p>
          <a:endParaRPr lang="en-US"/>
        </a:p>
      </dgm:t>
    </dgm:pt>
    <dgm:pt modelId="{5F22F918-667F-4960-B77F-AC905B2F67C9}">
      <dgm:prSet/>
      <dgm:spPr/>
      <dgm:t>
        <a:bodyPr/>
        <a:lstStyle/>
        <a:p>
          <a:r>
            <a:rPr lang="es-MX" b="0" i="0">
              <a:hlinkClick xmlns:r="http://schemas.openxmlformats.org/officeDocument/2006/relationships" r:id="rId9"/>
            </a:rPr>
            <a:t>https://github.com/DominicRuano/TutoriasIPC1/tree/main/Clase%2012-09-23%20Parte% 20no.2%20Gr%C3%A1fica </a:t>
          </a:r>
          <a:endParaRPr lang="en-US"/>
        </a:p>
      </dgm:t>
    </dgm:pt>
    <dgm:pt modelId="{987474E9-A52A-4F8E-A2D6-22E043C31ECE}" type="parTrans" cxnId="{D8A46C16-FEC4-4548-9088-55A8C18CCE79}">
      <dgm:prSet/>
      <dgm:spPr/>
      <dgm:t>
        <a:bodyPr/>
        <a:lstStyle/>
        <a:p>
          <a:endParaRPr lang="en-US"/>
        </a:p>
      </dgm:t>
    </dgm:pt>
    <dgm:pt modelId="{345902BF-0ADC-4BC1-8C4D-D4F70DDB43E1}" type="sibTrans" cxnId="{D8A46C16-FEC4-4548-9088-55A8C18CCE79}">
      <dgm:prSet/>
      <dgm:spPr/>
      <dgm:t>
        <a:bodyPr/>
        <a:lstStyle/>
        <a:p>
          <a:endParaRPr lang="en-US"/>
        </a:p>
      </dgm:t>
    </dgm:pt>
    <dgm:pt modelId="{C7D9FCCA-0C23-4873-80A4-3AE63C301023}">
      <dgm:prSet/>
      <dgm:spPr/>
      <dgm:t>
        <a:bodyPr/>
        <a:lstStyle/>
        <a:p>
          <a:r>
            <a:rPr lang="es-MX" b="0" i="0" dirty="0">
              <a:solidFill>
                <a:schemeClr val="bg1"/>
              </a:solidFill>
            </a:rPr>
            <a:t>· Introducción a Python: </a:t>
          </a:r>
          <a:endParaRPr lang="en-US" dirty="0">
            <a:solidFill>
              <a:schemeClr val="bg1"/>
            </a:solidFill>
          </a:endParaRPr>
        </a:p>
      </dgm:t>
    </dgm:pt>
    <dgm:pt modelId="{7FB3E532-8CD8-4E47-9D96-F196304B7077}" type="parTrans" cxnId="{7E143196-64C4-4173-8CE5-DCF0FC996CD3}">
      <dgm:prSet/>
      <dgm:spPr/>
      <dgm:t>
        <a:bodyPr/>
        <a:lstStyle/>
        <a:p>
          <a:endParaRPr lang="en-US"/>
        </a:p>
      </dgm:t>
    </dgm:pt>
    <dgm:pt modelId="{47EBBFCD-F7AD-4AF0-B8BE-CC87D88758FE}" type="sibTrans" cxnId="{7E143196-64C4-4173-8CE5-DCF0FC996CD3}">
      <dgm:prSet/>
      <dgm:spPr/>
      <dgm:t>
        <a:bodyPr/>
        <a:lstStyle/>
        <a:p>
          <a:endParaRPr lang="en-US"/>
        </a:p>
      </dgm:t>
    </dgm:pt>
    <dgm:pt modelId="{EC904363-EB37-465D-9E28-38FCFD567B60}">
      <dgm:prSet/>
      <dgm:spPr/>
      <dgm:t>
        <a:bodyPr/>
        <a:lstStyle/>
        <a:p>
          <a:r>
            <a:rPr lang="es-MX" b="0" i="0">
              <a:hlinkClick xmlns:r="http://schemas.openxmlformats.org/officeDocument/2006/relationships" r:id="rId10"/>
            </a:rPr>
            <a:t>https://github.com/DominicRuano/TutoriasIPC1/tree/main/Clase%2009%20-%20Python</a:t>
          </a:r>
          <a:endParaRPr lang="en-US"/>
        </a:p>
      </dgm:t>
    </dgm:pt>
    <dgm:pt modelId="{97150BF9-2F21-4685-B145-15296866F735}" type="parTrans" cxnId="{F7FE9D39-6A08-4AB1-96A6-BB5C432F38B8}">
      <dgm:prSet/>
      <dgm:spPr/>
      <dgm:t>
        <a:bodyPr/>
        <a:lstStyle/>
        <a:p>
          <a:endParaRPr lang="en-US"/>
        </a:p>
      </dgm:t>
    </dgm:pt>
    <dgm:pt modelId="{69B9FFD1-690B-4B2F-82A3-270A7E05DF77}" type="sibTrans" cxnId="{F7FE9D39-6A08-4AB1-96A6-BB5C432F38B8}">
      <dgm:prSet/>
      <dgm:spPr/>
      <dgm:t>
        <a:bodyPr/>
        <a:lstStyle/>
        <a:p>
          <a:endParaRPr lang="en-US"/>
        </a:p>
      </dgm:t>
    </dgm:pt>
    <dgm:pt modelId="{C42E4342-F401-4EA8-AA78-1077AF8B946B}" type="pres">
      <dgm:prSet presAssocID="{DD6EB1C0-C68E-40D8-8BFA-8404053064F4}" presName="vert0" presStyleCnt="0">
        <dgm:presLayoutVars>
          <dgm:dir/>
          <dgm:animOne val="branch"/>
          <dgm:animLvl val="lvl"/>
        </dgm:presLayoutVars>
      </dgm:prSet>
      <dgm:spPr/>
    </dgm:pt>
    <dgm:pt modelId="{5AB8AF02-CDFA-4E98-BEC5-7EC83792571E}" type="pres">
      <dgm:prSet presAssocID="{5CC5F88B-7DEC-41B7-9F62-20F53901CC78}" presName="thickLine" presStyleLbl="alignNode1" presStyleIdx="0" presStyleCnt="22"/>
      <dgm:spPr/>
    </dgm:pt>
    <dgm:pt modelId="{F119AB52-ABB4-4EB7-AADB-954FD7AEA770}" type="pres">
      <dgm:prSet presAssocID="{5CC5F88B-7DEC-41B7-9F62-20F53901CC78}" presName="horz1" presStyleCnt="0"/>
      <dgm:spPr/>
    </dgm:pt>
    <dgm:pt modelId="{710BF650-9710-44A6-972B-B1741DBE59DD}" type="pres">
      <dgm:prSet presAssocID="{5CC5F88B-7DEC-41B7-9F62-20F53901CC78}" presName="tx1" presStyleLbl="revTx" presStyleIdx="0" presStyleCnt="22"/>
      <dgm:spPr/>
    </dgm:pt>
    <dgm:pt modelId="{C9903B90-8853-47E8-8667-A88C6B89E6B4}" type="pres">
      <dgm:prSet presAssocID="{5CC5F88B-7DEC-41B7-9F62-20F53901CC78}" presName="vert1" presStyleCnt="0"/>
      <dgm:spPr/>
    </dgm:pt>
    <dgm:pt modelId="{24EEE12D-A769-4475-9FA1-92D07A4A1CF6}" type="pres">
      <dgm:prSet presAssocID="{76A63D8F-0592-499D-9FA3-241F90C4827D}" presName="thickLine" presStyleLbl="alignNode1" presStyleIdx="1" presStyleCnt="22"/>
      <dgm:spPr/>
    </dgm:pt>
    <dgm:pt modelId="{373A89BB-4C05-4578-9994-656DCE1F65DD}" type="pres">
      <dgm:prSet presAssocID="{76A63D8F-0592-499D-9FA3-241F90C4827D}" presName="horz1" presStyleCnt="0"/>
      <dgm:spPr/>
    </dgm:pt>
    <dgm:pt modelId="{AF846290-F934-49B7-AFB0-E021BBC927AE}" type="pres">
      <dgm:prSet presAssocID="{76A63D8F-0592-499D-9FA3-241F90C4827D}" presName="tx1" presStyleLbl="revTx" presStyleIdx="1" presStyleCnt="22"/>
      <dgm:spPr/>
    </dgm:pt>
    <dgm:pt modelId="{A1D123B7-0E20-4F70-9447-11C97A272583}" type="pres">
      <dgm:prSet presAssocID="{76A63D8F-0592-499D-9FA3-241F90C4827D}" presName="vert1" presStyleCnt="0"/>
      <dgm:spPr/>
    </dgm:pt>
    <dgm:pt modelId="{F53275E9-2C77-41FF-B950-4C6E369FCA96}" type="pres">
      <dgm:prSet presAssocID="{A3E00928-B79D-4B1D-83EB-2A7B5AA8B69B}" presName="thickLine" presStyleLbl="alignNode1" presStyleIdx="2" presStyleCnt="22"/>
      <dgm:spPr/>
    </dgm:pt>
    <dgm:pt modelId="{7C5C1659-0097-4346-81BC-8912BBE0398F}" type="pres">
      <dgm:prSet presAssocID="{A3E00928-B79D-4B1D-83EB-2A7B5AA8B69B}" presName="horz1" presStyleCnt="0"/>
      <dgm:spPr/>
    </dgm:pt>
    <dgm:pt modelId="{B61DA17B-BA50-44EB-B655-81E6D74D1AB3}" type="pres">
      <dgm:prSet presAssocID="{A3E00928-B79D-4B1D-83EB-2A7B5AA8B69B}" presName="tx1" presStyleLbl="revTx" presStyleIdx="2" presStyleCnt="22"/>
      <dgm:spPr/>
    </dgm:pt>
    <dgm:pt modelId="{B8BF28EA-A8D0-4640-B46E-A66069E3A302}" type="pres">
      <dgm:prSet presAssocID="{A3E00928-B79D-4B1D-83EB-2A7B5AA8B69B}" presName="vert1" presStyleCnt="0"/>
      <dgm:spPr/>
    </dgm:pt>
    <dgm:pt modelId="{099830E8-1CF3-4F2C-8973-CD0BB448AA28}" type="pres">
      <dgm:prSet presAssocID="{96127BFF-911E-4069-B8E7-A143987B77AA}" presName="thickLine" presStyleLbl="alignNode1" presStyleIdx="3" presStyleCnt="22"/>
      <dgm:spPr/>
    </dgm:pt>
    <dgm:pt modelId="{3B57D536-4AC8-4E7F-9029-77BB95B68289}" type="pres">
      <dgm:prSet presAssocID="{96127BFF-911E-4069-B8E7-A143987B77AA}" presName="horz1" presStyleCnt="0"/>
      <dgm:spPr/>
    </dgm:pt>
    <dgm:pt modelId="{8E89C998-60BB-4C7B-8BB4-628EA79A88DE}" type="pres">
      <dgm:prSet presAssocID="{96127BFF-911E-4069-B8E7-A143987B77AA}" presName="tx1" presStyleLbl="revTx" presStyleIdx="3" presStyleCnt="22"/>
      <dgm:spPr/>
    </dgm:pt>
    <dgm:pt modelId="{5F239E1A-CA53-4A28-8A1E-954EC3D77DFC}" type="pres">
      <dgm:prSet presAssocID="{96127BFF-911E-4069-B8E7-A143987B77AA}" presName="vert1" presStyleCnt="0"/>
      <dgm:spPr/>
    </dgm:pt>
    <dgm:pt modelId="{B50D6385-68AF-46B2-A55C-C1696A3E1B34}" type="pres">
      <dgm:prSet presAssocID="{06AA69F8-7CD8-4FA2-A087-B13256AA10D6}" presName="thickLine" presStyleLbl="alignNode1" presStyleIdx="4" presStyleCnt="22"/>
      <dgm:spPr/>
    </dgm:pt>
    <dgm:pt modelId="{D16A7C3C-D537-4718-B54C-1AE572AC47B7}" type="pres">
      <dgm:prSet presAssocID="{06AA69F8-7CD8-4FA2-A087-B13256AA10D6}" presName="horz1" presStyleCnt="0"/>
      <dgm:spPr/>
    </dgm:pt>
    <dgm:pt modelId="{68857410-79FE-471E-8403-EF1BD25AAD26}" type="pres">
      <dgm:prSet presAssocID="{06AA69F8-7CD8-4FA2-A087-B13256AA10D6}" presName="tx1" presStyleLbl="revTx" presStyleIdx="4" presStyleCnt="22"/>
      <dgm:spPr/>
    </dgm:pt>
    <dgm:pt modelId="{ACF947D3-ADBE-4950-938D-3E0751243B66}" type="pres">
      <dgm:prSet presAssocID="{06AA69F8-7CD8-4FA2-A087-B13256AA10D6}" presName="vert1" presStyleCnt="0"/>
      <dgm:spPr/>
    </dgm:pt>
    <dgm:pt modelId="{457D6886-134A-419B-B0A6-12C96C8B9E05}" type="pres">
      <dgm:prSet presAssocID="{7D0759D0-93CF-4D7B-815E-C3D8E8C8E27D}" presName="thickLine" presStyleLbl="alignNode1" presStyleIdx="5" presStyleCnt="22"/>
      <dgm:spPr/>
    </dgm:pt>
    <dgm:pt modelId="{08D6CA7F-9354-4FD2-9A51-CD3DF66C018E}" type="pres">
      <dgm:prSet presAssocID="{7D0759D0-93CF-4D7B-815E-C3D8E8C8E27D}" presName="horz1" presStyleCnt="0"/>
      <dgm:spPr/>
    </dgm:pt>
    <dgm:pt modelId="{3A7CF4A1-4721-47B0-9E33-8745C802EA48}" type="pres">
      <dgm:prSet presAssocID="{7D0759D0-93CF-4D7B-815E-C3D8E8C8E27D}" presName="tx1" presStyleLbl="revTx" presStyleIdx="5" presStyleCnt="22"/>
      <dgm:spPr/>
    </dgm:pt>
    <dgm:pt modelId="{80C105F7-38DA-42C5-8401-72E708D1ED10}" type="pres">
      <dgm:prSet presAssocID="{7D0759D0-93CF-4D7B-815E-C3D8E8C8E27D}" presName="vert1" presStyleCnt="0"/>
      <dgm:spPr/>
    </dgm:pt>
    <dgm:pt modelId="{37E11305-1C7B-4683-AC6B-ADCDAFE4E896}" type="pres">
      <dgm:prSet presAssocID="{44CF5A77-486B-4D72-A8B3-18335B178C9D}" presName="thickLine" presStyleLbl="alignNode1" presStyleIdx="6" presStyleCnt="22"/>
      <dgm:spPr/>
    </dgm:pt>
    <dgm:pt modelId="{898A6007-BCBC-4913-B5F0-2294B61AE3FE}" type="pres">
      <dgm:prSet presAssocID="{44CF5A77-486B-4D72-A8B3-18335B178C9D}" presName="horz1" presStyleCnt="0"/>
      <dgm:spPr/>
    </dgm:pt>
    <dgm:pt modelId="{012FBF9E-3F1C-408A-A56F-C032AE6A7881}" type="pres">
      <dgm:prSet presAssocID="{44CF5A77-486B-4D72-A8B3-18335B178C9D}" presName="tx1" presStyleLbl="revTx" presStyleIdx="6" presStyleCnt="22"/>
      <dgm:spPr/>
    </dgm:pt>
    <dgm:pt modelId="{5D98CBBC-CAF7-4CFE-BB91-4243BEE66F7F}" type="pres">
      <dgm:prSet presAssocID="{44CF5A77-486B-4D72-A8B3-18335B178C9D}" presName="vert1" presStyleCnt="0"/>
      <dgm:spPr/>
    </dgm:pt>
    <dgm:pt modelId="{F9109788-EFCC-469C-829C-C337E708BD1C}" type="pres">
      <dgm:prSet presAssocID="{1DCE1A5C-F403-41EC-837E-024BC3729F3C}" presName="thickLine" presStyleLbl="alignNode1" presStyleIdx="7" presStyleCnt="22"/>
      <dgm:spPr/>
    </dgm:pt>
    <dgm:pt modelId="{1AFD3B44-C66A-48FD-B94D-C8CCE3078E64}" type="pres">
      <dgm:prSet presAssocID="{1DCE1A5C-F403-41EC-837E-024BC3729F3C}" presName="horz1" presStyleCnt="0"/>
      <dgm:spPr/>
    </dgm:pt>
    <dgm:pt modelId="{C78DA01E-E257-4C67-8B12-7718EE9537D7}" type="pres">
      <dgm:prSet presAssocID="{1DCE1A5C-F403-41EC-837E-024BC3729F3C}" presName="tx1" presStyleLbl="revTx" presStyleIdx="7" presStyleCnt="22"/>
      <dgm:spPr/>
    </dgm:pt>
    <dgm:pt modelId="{D81EC26D-D58D-4A60-ACC1-DDA163EB3505}" type="pres">
      <dgm:prSet presAssocID="{1DCE1A5C-F403-41EC-837E-024BC3729F3C}" presName="vert1" presStyleCnt="0"/>
      <dgm:spPr/>
    </dgm:pt>
    <dgm:pt modelId="{5DA40726-9EC0-4210-ADDB-BF9BA12A48B1}" type="pres">
      <dgm:prSet presAssocID="{8F28F284-F4B4-4396-8F0F-F732CC37E303}" presName="thickLine" presStyleLbl="alignNode1" presStyleIdx="8" presStyleCnt="22"/>
      <dgm:spPr/>
    </dgm:pt>
    <dgm:pt modelId="{837DDF84-C035-457C-A095-D5A23EBE2CCC}" type="pres">
      <dgm:prSet presAssocID="{8F28F284-F4B4-4396-8F0F-F732CC37E303}" presName="horz1" presStyleCnt="0"/>
      <dgm:spPr/>
    </dgm:pt>
    <dgm:pt modelId="{5702DF5D-DD15-4895-814D-A4796106C9A1}" type="pres">
      <dgm:prSet presAssocID="{8F28F284-F4B4-4396-8F0F-F732CC37E303}" presName="tx1" presStyleLbl="revTx" presStyleIdx="8" presStyleCnt="22"/>
      <dgm:spPr/>
    </dgm:pt>
    <dgm:pt modelId="{52A0EA3F-9AA6-434C-B7A9-6E7DA176AF74}" type="pres">
      <dgm:prSet presAssocID="{8F28F284-F4B4-4396-8F0F-F732CC37E303}" presName="vert1" presStyleCnt="0"/>
      <dgm:spPr/>
    </dgm:pt>
    <dgm:pt modelId="{450DCFF0-3344-49C2-890E-8648D28AB490}" type="pres">
      <dgm:prSet presAssocID="{CF3FDBF1-2033-41E7-A5FA-5DF22D58FE56}" presName="thickLine" presStyleLbl="alignNode1" presStyleIdx="9" presStyleCnt="22"/>
      <dgm:spPr/>
    </dgm:pt>
    <dgm:pt modelId="{DEC1E076-7A96-44CA-9845-C0C2E5E9618F}" type="pres">
      <dgm:prSet presAssocID="{CF3FDBF1-2033-41E7-A5FA-5DF22D58FE56}" presName="horz1" presStyleCnt="0"/>
      <dgm:spPr/>
    </dgm:pt>
    <dgm:pt modelId="{8EE5B6AA-7D00-4EA0-BE90-A474C658196D}" type="pres">
      <dgm:prSet presAssocID="{CF3FDBF1-2033-41E7-A5FA-5DF22D58FE56}" presName="tx1" presStyleLbl="revTx" presStyleIdx="9" presStyleCnt="22"/>
      <dgm:spPr/>
    </dgm:pt>
    <dgm:pt modelId="{12D7B438-5318-4E28-A974-43F9A22AB154}" type="pres">
      <dgm:prSet presAssocID="{CF3FDBF1-2033-41E7-A5FA-5DF22D58FE56}" presName="vert1" presStyleCnt="0"/>
      <dgm:spPr/>
    </dgm:pt>
    <dgm:pt modelId="{2A00ECBB-C595-4679-9D01-09F4DC5054DD}" type="pres">
      <dgm:prSet presAssocID="{42EA47FB-7D03-4876-860F-5E4C488FB5A7}" presName="thickLine" presStyleLbl="alignNode1" presStyleIdx="10" presStyleCnt="22"/>
      <dgm:spPr/>
    </dgm:pt>
    <dgm:pt modelId="{D35995F9-19FC-4425-8BBB-771F1B94F578}" type="pres">
      <dgm:prSet presAssocID="{42EA47FB-7D03-4876-860F-5E4C488FB5A7}" presName="horz1" presStyleCnt="0"/>
      <dgm:spPr/>
    </dgm:pt>
    <dgm:pt modelId="{44473568-614A-4BE3-B39D-6A74E0EA2100}" type="pres">
      <dgm:prSet presAssocID="{42EA47FB-7D03-4876-860F-5E4C488FB5A7}" presName="tx1" presStyleLbl="revTx" presStyleIdx="10" presStyleCnt="22"/>
      <dgm:spPr/>
    </dgm:pt>
    <dgm:pt modelId="{480360CF-249B-48EA-9EC9-815B75DFECC0}" type="pres">
      <dgm:prSet presAssocID="{42EA47FB-7D03-4876-860F-5E4C488FB5A7}" presName="vert1" presStyleCnt="0"/>
      <dgm:spPr/>
    </dgm:pt>
    <dgm:pt modelId="{753AE375-F53B-40D4-8E0C-742BA7B054DC}" type="pres">
      <dgm:prSet presAssocID="{F3991F2C-27E6-40D5-B215-EC61377F49A4}" presName="thickLine" presStyleLbl="alignNode1" presStyleIdx="11" presStyleCnt="22"/>
      <dgm:spPr/>
    </dgm:pt>
    <dgm:pt modelId="{ADB984C3-50C0-4C88-A68A-D59A3B69DE2B}" type="pres">
      <dgm:prSet presAssocID="{F3991F2C-27E6-40D5-B215-EC61377F49A4}" presName="horz1" presStyleCnt="0"/>
      <dgm:spPr/>
    </dgm:pt>
    <dgm:pt modelId="{188C3EE8-9D00-4E3D-8072-50D77252AF8B}" type="pres">
      <dgm:prSet presAssocID="{F3991F2C-27E6-40D5-B215-EC61377F49A4}" presName="tx1" presStyleLbl="revTx" presStyleIdx="11" presStyleCnt="22"/>
      <dgm:spPr/>
    </dgm:pt>
    <dgm:pt modelId="{BCDBC69C-230E-42AA-BF84-DF2D90DACC9B}" type="pres">
      <dgm:prSet presAssocID="{F3991F2C-27E6-40D5-B215-EC61377F49A4}" presName="vert1" presStyleCnt="0"/>
      <dgm:spPr/>
    </dgm:pt>
    <dgm:pt modelId="{4D2AF714-4B3C-4F49-81FA-8A88041CB3C9}" type="pres">
      <dgm:prSet presAssocID="{CB5334EA-3F4C-4C27-94AB-01D51036F035}" presName="thickLine" presStyleLbl="alignNode1" presStyleIdx="12" presStyleCnt="22"/>
      <dgm:spPr/>
    </dgm:pt>
    <dgm:pt modelId="{080C7353-D3C8-4A9D-B7C8-69379E8D084F}" type="pres">
      <dgm:prSet presAssocID="{CB5334EA-3F4C-4C27-94AB-01D51036F035}" presName="horz1" presStyleCnt="0"/>
      <dgm:spPr/>
    </dgm:pt>
    <dgm:pt modelId="{EBA871EB-7F0E-46C2-9D1E-866526C4F8F5}" type="pres">
      <dgm:prSet presAssocID="{CB5334EA-3F4C-4C27-94AB-01D51036F035}" presName="tx1" presStyleLbl="revTx" presStyleIdx="12" presStyleCnt="22"/>
      <dgm:spPr/>
    </dgm:pt>
    <dgm:pt modelId="{1D0B00E9-AA02-4A31-B182-8EBA4AC704B2}" type="pres">
      <dgm:prSet presAssocID="{CB5334EA-3F4C-4C27-94AB-01D51036F035}" presName="vert1" presStyleCnt="0"/>
      <dgm:spPr/>
    </dgm:pt>
    <dgm:pt modelId="{57E62206-9085-4FAE-A2DE-23E247C7A862}" type="pres">
      <dgm:prSet presAssocID="{D8D1BBA9-7A51-40F6-B65C-CA9CD7C2C6B6}" presName="thickLine" presStyleLbl="alignNode1" presStyleIdx="13" presStyleCnt="22"/>
      <dgm:spPr/>
    </dgm:pt>
    <dgm:pt modelId="{1B17A013-E8C0-4EAA-BE9D-86EA3AF65692}" type="pres">
      <dgm:prSet presAssocID="{D8D1BBA9-7A51-40F6-B65C-CA9CD7C2C6B6}" presName="horz1" presStyleCnt="0"/>
      <dgm:spPr/>
    </dgm:pt>
    <dgm:pt modelId="{F9D97F97-67E4-4B88-8F1A-FD01D1A43B3D}" type="pres">
      <dgm:prSet presAssocID="{D8D1BBA9-7A51-40F6-B65C-CA9CD7C2C6B6}" presName="tx1" presStyleLbl="revTx" presStyleIdx="13" presStyleCnt="22"/>
      <dgm:spPr/>
    </dgm:pt>
    <dgm:pt modelId="{E44A0B19-36D1-4646-AE38-2C63AC025CC5}" type="pres">
      <dgm:prSet presAssocID="{D8D1BBA9-7A51-40F6-B65C-CA9CD7C2C6B6}" presName="vert1" presStyleCnt="0"/>
      <dgm:spPr/>
    </dgm:pt>
    <dgm:pt modelId="{41B34DFD-D491-4681-9437-3BCBE8399E21}" type="pres">
      <dgm:prSet presAssocID="{61DCAFCC-2F47-4D4A-BAA3-3F4351B6383D}" presName="thickLine" presStyleLbl="alignNode1" presStyleIdx="14" presStyleCnt="22"/>
      <dgm:spPr/>
    </dgm:pt>
    <dgm:pt modelId="{8113F051-33B1-4B02-8109-648E68D4498D}" type="pres">
      <dgm:prSet presAssocID="{61DCAFCC-2F47-4D4A-BAA3-3F4351B6383D}" presName="horz1" presStyleCnt="0"/>
      <dgm:spPr/>
    </dgm:pt>
    <dgm:pt modelId="{C04009CB-E2CB-4238-B1BE-BAC345AA3540}" type="pres">
      <dgm:prSet presAssocID="{61DCAFCC-2F47-4D4A-BAA3-3F4351B6383D}" presName="tx1" presStyleLbl="revTx" presStyleIdx="14" presStyleCnt="22"/>
      <dgm:spPr/>
    </dgm:pt>
    <dgm:pt modelId="{AECF66AC-929B-4DB7-BAFD-7C3F65EC13EC}" type="pres">
      <dgm:prSet presAssocID="{61DCAFCC-2F47-4D4A-BAA3-3F4351B6383D}" presName="vert1" presStyleCnt="0"/>
      <dgm:spPr/>
    </dgm:pt>
    <dgm:pt modelId="{1AA9692A-9F40-4D5C-957C-863367478C8D}" type="pres">
      <dgm:prSet presAssocID="{FAE07180-5B4F-4BDE-9038-612788FE3268}" presName="thickLine" presStyleLbl="alignNode1" presStyleIdx="15" presStyleCnt="22"/>
      <dgm:spPr/>
    </dgm:pt>
    <dgm:pt modelId="{D24C0EDD-B069-4FC1-B66A-BD67EED2F8BB}" type="pres">
      <dgm:prSet presAssocID="{FAE07180-5B4F-4BDE-9038-612788FE3268}" presName="horz1" presStyleCnt="0"/>
      <dgm:spPr/>
    </dgm:pt>
    <dgm:pt modelId="{B49D8D2B-EA6D-4541-A307-EC8C2A76C759}" type="pres">
      <dgm:prSet presAssocID="{FAE07180-5B4F-4BDE-9038-612788FE3268}" presName="tx1" presStyleLbl="revTx" presStyleIdx="15" presStyleCnt="22"/>
      <dgm:spPr/>
    </dgm:pt>
    <dgm:pt modelId="{B1DBB961-3127-44DC-8C9C-6E4277FE8075}" type="pres">
      <dgm:prSet presAssocID="{FAE07180-5B4F-4BDE-9038-612788FE3268}" presName="vert1" presStyleCnt="0"/>
      <dgm:spPr/>
    </dgm:pt>
    <dgm:pt modelId="{BEE725B4-7561-4360-9B4E-024322B59CB5}" type="pres">
      <dgm:prSet presAssocID="{36302E28-F124-4EF5-965C-E83FCE55B3DD}" presName="thickLine" presStyleLbl="alignNode1" presStyleIdx="16" presStyleCnt="22"/>
      <dgm:spPr/>
    </dgm:pt>
    <dgm:pt modelId="{471229DE-8C98-4956-BE3D-F677051F1D44}" type="pres">
      <dgm:prSet presAssocID="{36302E28-F124-4EF5-965C-E83FCE55B3DD}" presName="horz1" presStyleCnt="0"/>
      <dgm:spPr/>
    </dgm:pt>
    <dgm:pt modelId="{49C6B412-09D1-4B07-8C3E-6E67899B1969}" type="pres">
      <dgm:prSet presAssocID="{36302E28-F124-4EF5-965C-E83FCE55B3DD}" presName="tx1" presStyleLbl="revTx" presStyleIdx="16" presStyleCnt="22"/>
      <dgm:spPr/>
    </dgm:pt>
    <dgm:pt modelId="{9F97D28F-E8A6-4843-BDC9-419D1E199355}" type="pres">
      <dgm:prSet presAssocID="{36302E28-F124-4EF5-965C-E83FCE55B3DD}" presName="vert1" presStyleCnt="0"/>
      <dgm:spPr/>
    </dgm:pt>
    <dgm:pt modelId="{09B94C87-C6A8-42C3-9FA1-267D63BF9C1A}" type="pres">
      <dgm:prSet presAssocID="{108B6884-3959-47AD-9427-E6711B19AE7E}" presName="thickLine" presStyleLbl="alignNode1" presStyleIdx="17" presStyleCnt="22"/>
      <dgm:spPr/>
    </dgm:pt>
    <dgm:pt modelId="{529B0621-F06E-460B-A307-AA926CFEE910}" type="pres">
      <dgm:prSet presAssocID="{108B6884-3959-47AD-9427-E6711B19AE7E}" presName="horz1" presStyleCnt="0"/>
      <dgm:spPr/>
    </dgm:pt>
    <dgm:pt modelId="{2DADFBFF-567F-4C13-BCCE-7AC867E2CCC1}" type="pres">
      <dgm:prSet presAssocID="{108B6884-3959-47AD-9427-E6711B19AE7E}" presName="tx1" presStyleLbl="revTx" presStyleIdx="17" presStyleCnt="22"/>
      <dgm:spPr/>
    </dgm:pt>
    <dgm:pt modelId="{FBE00105-765E-4CF3-B6DE-9DF3F54F9690}" type="pres">
      <dgm:prSet presAssocID="{108B6884-3959-47AD-9427-E6711B19AE7E}" presName="vert1" presStyleCnt="0"/>
      <dgm:spPr/>
    </dgm:pt>
    <dgm:pt modelId="{BD9A6925-F968-4F33-94E7-50B93462749A}" type="pres">
      <dgm:prSet presAssocID="{7DB5970D-21F8-49DF-BECE-ADBB62464CA6}" presName="thickLine" presStyleLbl="alignNode1" presStyleIdx="18" presStyleCnt="22"/>
      <dgm:spPr/>
    </dgm:pt>
    <dgm:pt modelId="{D6B71F33-5B05-4B92-8E3C-92A36A61F0CC}" type="pres">
      <dgm:prSet presAssocID="{7DB5970D-21F8-49DF-BECE-ADBB62464CA6}" presName="horz1" presStyleCnt="0"/>
      <dgm:spPr/>
    </dgm:pt>
    <dgm:pt modelId="{D8CB750A-AC60-48AE-BD11-756B63364C86}" type="pres">
      <dgm:prSet presAssocID="{7DB5970D-21F8-49DF-BECE-ADBB62464CA6}" presName="tx1" presStyleLbl="revTx" presStyleIdx="18" presStyleCnt="22"/>
      <dgm:spPr/>
    </dgm:pt>
    <dgm:pt modelId="{80AF11B2-E81A-47CF-8705-FCCE2FC6F21C}" type="pres">
      <dgm:prSet presAssocID="{7DB5970D-21F8-49DF-BECE-ADBB62464CA6}" presName="vert1" presStyleCnt="0"/>
      <dgm:spPr/>
    </dgm:pt>
    <dgm:pt modelId="{912C8289-DAEF-46A5-8829-A50E0BF4671D}" type="pres">
      <dgm:prSet presAssocID="{5F22F918-667F-4960-B77F-AC905B2F67C9}" presName="thickLine" presStyleLbl="alignNode1" presStyleIdx="19" presStyleCnt="22"/>
      <dgm:spPr/>
    </dgm:pt>
    <dgm:pt modelId="{D768B626-BBE2-4507-A4F8-00F900AC6835}" type="pres">
      <dgm:prSet presAssocID="{5F22F918-667F-4960-B77F-AC905B2F67C9}" presName="horz1" presStyleCnt="0"/>
      <dgm:spPr/>
    </dgm:pt>
    <dgm:pt modelId="{DE5DF858-65A2-448F-B337-345CDB362A77}" type="pres">
      <dgm:prSet presAssocID="{5F22F918-667F-4960-B77F-AC905B2F67C9}" presName="tx1" presStyleLbl="revTx" presStyleIdx="19" presStyleCnt="22"/>
      <dgm:spPr/>
    </dgm:pt>
    <dgm:pt modelId="{642907E6-3589-41FD-8B9B-78FD6BDD171D}" type="pres">
      <dgm:prSet presAssocID="{5F22F918-667F-4960-B77F-AC905B2F67C9}" presName="vert1" presStyleCnt="0"/>
      <dgm:spPr/>
    </dgm:pt>
    <dgm:pt modelId="{912CCBB0-7B09-438C-BF3E-F62ABAF76629}" type="pres">
      <dgm:prSet presAssocID="{C7D9FCCA-0C23-4873-80A4-3AE63C301023}" presName="thickLine" presStyleLbl="alignNode1" presStyleIdx="20" presStyleCnt="22"/>
      <dgm:spPr/>
    </dgm:pt>
    <dgm:pt modelId="{7E6BCEE2-9499-4657-8341-681F5EE5E383}" type="pres">
      <dgm:prSet presAssocID="{C7D9FCCA-0C23-4873-80A4-3AE63C301023}" presName="horz1" presStyleCnt="0"/>
      <dgm:spPr/>
    </dgm:pt>
    <dgm:pt modelId="{E4E94489-B041-4E7C-BB03-E449E0E7E7FE}" type="pres">
      <dgm:prSet presAssocID="{C7D9FCCA-0C23-4873-80A4-3AE63C301023}" presName="tx1" presStyleLbl="revTx" presStyleIdx="20" presStyleCnt="22"/>
      <dgm:spPr/>
    </dgm:pt>
    <dgm:pt modelId="{0B07DA7C-E049-43C1-8ABB-59E84AA258E6}" type="pres">
      <dgm:prSet presAssocID="{C7D9FCCA-0C23-4873-80A4-3AE63C301023}" presName="vert1" presStyleCnt="0"/>
      <dgm:spPr/>
    </dgm:pt>
    <dgm:pt modelId="{EB742E2C-4DF3-47B0-8FE7-29B332E6A0AE}" type="pres">
      <dgm:prSet presAssocID="{EC904363-EB37-465D-9E28-38FCFD567B60}" presName="thickLine" presStyleLbl="alignNode1" presStyleIdx="21" presStyleCnt="22"/>
      <dgm:spPr/>
    </dgm:pt>
    <dgm:pt modelId="{51B31205-D955-49AB-B900-8293BCD702CD}" type="pres">
      <dgm:prSet presAssocID="{EC904363-EB37-465D-9E28-38FCFD567B60}" presName="horz1" presStyleCnt="0"/>
      <dgm:spPr/>
    </dgm:pt>
    <dgm:pt modelId="{0D4F9D94-994C-4CB1-98B2-0CD390B47520}" type="pres">
      <dgm:prSet presAssocID="{EC904363-EB37-465D-9E28-38FCFD567B60}" presName="tx1" presStyleLbl="revTx" presStyleIdx="21" presStyleCnt="22"/>
      <dgm:spPr/>
    </dgm:pt>
    <dgm:pt modelId="{2674AAED-9AFD-409C-B368-2731FD4D01E1}" type="pres">
      <dgm:prSet presAssocID="{EC904363-EB37-465D-9E28-38FCFD567B60}" presName="vert1" presStyleCnt="0"/>
      <dgm:spPr/>
    </dgm:pt>
  </dgm:ptLst>
  <dgm:cxnLst>
    <dgm:cxn modelId="{A4F05801-653D-4A1D-84AC-6EC5832F5316}" type="presOf" srcId="{7D0759D0-93CF-4D7B-815E-C3D8E8C8E27D}" destId="{3A7CF4A1-4721-47B0-9E33-8745C802EA48}" srcOrd="0" destOrd="0" presId="urn:microsoft.com/office/officeart/2008/layout/LinedList"/>
    <dgm:cxn modelId="{F53F8408-6197-400C-BFCC-44B3B303CCAA}" srcId="{DD6EB1C0-C68E-40D8-8BFA-8404053064F4}" destId="{06AA69F8-7CD8-4FA2-A087-B13256AA10D6}" srcOrd="4" destOrd="0" parTransId="{DC66305F-8CC4-450C-8436-5FA17C22E18A}" sibTransId="{AF3C9A1D-CCD7-4060-A1D9-24C83F020AF1}"/>
    <dgm:cxn modelId="{2FCDCB0E-3536-47C4-8534-5D5121E190E1}" type="presOf" srcId="{42EA47FB-7D03-4876-860F-5E4C488FB5A7}" destId="{44473568-614A-4BE3-B39D-6A74E0EA2100}" srcOrd="0" destOrd="0" presId="urn:microsoft.com/office/officeart/2008/layout/LinedList"/>
    <dgm:cxn modelId="{D8A46C16-FEC4-4548-9088-55A8C18CCE79}" srcId="{DD6EB1C0-C68E-40D8-8BFA-8404053064F4}" destId="{5F22F918-667F-4960-B77F-AC905B2F67C9}" srcOrd="19" destOrd="0" parTransId="{987474E9-A52A-4F8E-A2D6-22E043C31ECE}" sibTransId="{345902BF-0ADC-4BC1-8C4D-D4F70DDB43E1}"/>
    <dgm:cxn modelId="{162C8D18-1710-474A-93CF-DE52FE1A333C}" srcId="{DD6EB1C0-C68E-40D8-8BFA-8404053064F4}" destId="{D8D1BBA9-7A51-40F6-B65C-CA9CD7C2C6B6}" srcOrd="13" destOrd="0" parTransId="{8CCA1B68-947A-4683-A9A6-2F841200EAA4}" sibTransId="{045933FA-EB28-4E9F-97D8-425D221A2C32}"/>
    <dgm:cxn modelId="{C202291B-0856-4484-AB1C-851396949488}" srcId="{DD6EB1C0-C68E-40D8-8BFA-8404053064F4}" destId="{42EA47FB-7D03-4876-860F-5E4C488FB5A7}" srcOrd="10" destOrd="0" parTransId="{39932EC1-5EB8-411F-B7A7-B2EB1E3D39E4}" sibTransId="{E9A5D577-31C6-42F4-B32D-9CBFC4CDCD15}"/>
    <dgm:cxn modelId="{C22CCB20-9774-42E0-86E8-0C8985300856}" type="presOf" srcId="{CF3FDBF1-2033-41E7-A5FA-5DF22D58FE56}" destId="{8EE5B6AA-7D00-4EA0-BE90-A474C658196D}" srcOrd="0" destOrd="0" presId="urn:microsoft.com/office/officeart/2008/layout/LinedList"/>
    <dgm:cxn modelId="{EA7DD62B-AF59-497E-A832-A31ED11F9CF5}" type="presOf" srcId="{76A63D8F-0592-499D-9FA3-241F90C4827D}" destId="{AF846290-F934-49B7-AFB0-E021BBC927AE}" srcOrd="0" destOrd="0" presId="urn:microsoft.com/office/officeart/2008/layout/LinedList"/>
    <dgm:cxn modelId="{99367D2F-64BF-4F67-9685-4C154CF8C0F7}" type="presOf" srcId="{44CF5A77-486B-4D72-A8B3-18335B178C9D}" destId="{012FBF9E-3F1C-408A-A56F-C032AE6A7881}" srcOrd="0" destOrd="0" presId="urn:microsoft.com/office/officeart/2008/layout/LinedList"/>
    <dgm:cxn modelId="{21770131-9A79-458C-82A4-E3AD89459512}" type="presOf" srcId="{EC904363-EB37-465D-9E28-38FCFD567B60}" destId="{0D4F9D94-994C-4CB1-98B2-0CD390B47520}" srcOrd="0" destOrd="0" presId="urn:microsoft.com/office/officeart/2008/layout/LinedList"/>
    <dgm:cxn modelId="{DBC15B37-15B4-4AF9-BD66-E42ED61A59E8}" type="presOf" srcId="{FAE07180-5B4F-4BDE-9038-612788FE3268}" destId="{B49D8D2B-EA6D-4541-A307-EC8C2A76C759}" srcOrd="0" destOrd="0" presId="urn:microsoft.com/office/officeart/2008/layout/LinedList"/>
    <dgm:cxn modelId="{F7FE9D39-6A08-4AB1-96A6-BB5C432F38B8}" srcId="{DD6EB1C0-C68E-40D8-8BFA-8404053064F4}" destId="{EC904363-EB37-465D-9E28-38FCFD567B60}" srcOrd="21" destOrd="0" parTransId="{97150BF9-2F21-4685-B145-15296866F735}" sibTransId="{69B9FFD1-690B-4B2F-82A3-270A7E05DF77}"/>
    <dgm:cxn modelId="{85E9A740-3B0A-4221-A54C-6E93AD044B4D}" type="presOf" srcId="{36302E28-F124-4EF5-965C-E83FCE55B3DD}" destId="{49C6B412-09D1-4B07-8C3E-6E67899B1969}" srcOrd="0" destOrd="0" presId="urn:microsoft.com/office/officeart/2008/layout/LinedList"/>
    <dgm:cxn modelId="{021EFD66-BEAE-4036-A859-D296AF8FDD4A}" srcId="{DD6EB1C0-C68E-40D8-8BFA-8404053064F4}" destId="{7D0759D0-93CF-4D7B-815E-C3D8E8C8E27D}" srcOrd="5" destOrd="0" parTransId="{414DFF09-C0F9-4A36-A3C0-54A4CF9E92B3}" sibTransId="{B8E551E0-A5A1-4592-93FB-E3AB76FFF4A7}"/>
    <dgm:cxn modelId="{3F3DD867-5623-4117-9804-137E97076977}" type="presOf" srcId="{1DCE1A5C-F403-41EC-837E-024BC3729F3C}" destId="{C78DA01E-E257-4C67-8B12-7718EE9537D7}" srcOrd="0" destOrd="0" presId="urn:microsoft.com/office/officeart/2008/layout/LinedList"/>
    <dgm:cxn modelId="{244CFC67-3F71-439C-BF7D-62A78DB524F1}" srcId="{DD6EB1C0-C68E-40D8-8BFA-8404053064F4}" destId="{1DCE1A5C-F403-41EC-837E-024BC3729F3C}" srcOrd="7" destOrd="0" parTransId="{A3EF6362-7F0D-49CC-A813-CCA9DCE82996}" sibTransId="{2F509258-FB41-41F0-88B2-C42FE16DFAA6}"/>
    <dgm:cxn modelId="{00A6C96B-A069-4604-A095-B3CC7284F7EC}" srcId="{DD6EB1C0-C68E-40D8-8BFA-8404053064F4}" destId="{F3991F2C-27E6-40D5-B215-EC61377F49A4}" srcOrd="11" destOrd="0" parTransId="{F6DD6FF3-83E3-4BD2-B7E3-2B1347DB6B2F}" sibTransId="{FA405265-1B4F-44B9-AFC7-C5CA2960C59E}"/>
    <dgm:cxn modelId="{CB4E3B4F-5438-4914-8BB4-F157E0C68448}" srcId="{DD6EB1C0-C68E-40D8-8BFA-8404053064F4}" destId="{7DB5970D-21F8-49DF-BECE-ADBB62464CA6}" srcOrd="18" destOrd="0" parTransId="{0B700C71-38F2-4B27-B029-56E20569E19E}" sibTransId="{AFBCE280-3B19-41F4-8DA0-6478D95F1AAF}"/>
    <dgm:cxn modelId="{A598EF70-C2BA-4171-8FD5-A80DCD28AD4D}" type="presOf" srcId="{DD6EB1C0-C68E-40D8-8BFA-8404053064F4}" destId="{C42E4342-F401-4EA8-AA78-1077AF8B946B}" srcOrd="0" destOrd="0" presId="urn:microsoft.com/office/officeart/2008/layout/LinedList"/>
    <dgm:cxn modelId="{3A71EE55-526C-47D1-8B81-3BACE175DECF}" type="presOf" srcId="{A3E00928-B79D-4B1D-83EB-2A7B5AA8B69B}" destId="{B61DA17B-BA50-44EB-B655-81E6D74D1AB3}" srcOrd="0" destOrd="0" presId="urn:microsoft.com/office/officeart/2008/layout/LinedList"/>
    <dgm:cxn modelId="{00D9C77F-C008-4085-ADFA-D428CF08CF0E}" srcId="{DD6EB1C0-C68E-40D8-8BFA-8404053064F4}" destId="{96127BFF-911E-4069-B8E7-A143987B77AA}" srcOrd="3" destOrd="0" parTransId="{44C8CAB4-C03D-4EDC-B595-EFAB4A8E5543}" sibTransId="{E963FF63-D552-4EAB-BA4F-535A8AFB2D8A}"/>
    <dgm:cxn modelId="{581D8A81-0E65-4143-B097-E28BB1198328}" type="presOf" srcId="{D8D1BBA9-7A51-40F6-B65C-CA9CD7C2C6B6}" destId="{F9D97F97-67E4-4B88-8F1A-FD01D1A43B3D}" srcOrd="0" destOrd="0" presId="urn:microsoft.com/office/officeart/2008/layout/LinedList"/>
    <dgm:cxn modelId="{1B2F0E8C-D3A7-4B64-94EF-F6F286CAF264}" type="presOf" srcId="{96127BFF-911E-4069-B8E7-A143987B77AA}" destId="{8E89C998-60BB-4C7B-8BB4-628EA79A88DE}" srcOrd="0" destOrd="0" presId="urn:microsoft.com/office/officeart/2008/layout/LinedList"/>
    <dgm:cxn modelId="{6B721894-CDCC-4F95-8D95-FA98A09A893A}" srcId="{DD6EB1C0-C68E-40D8-8BFA-8404053064F4}" destId="{61DCAFCC-2F47-4D4A-BAA3-3F4351B6383D}" srcOrd="14" destOrd="0" parTransId="{FAA84802-D23C-4DBE-B35F-9B649ACBE472}" sibTransId="{BBEE3F43-E17F-41EC-9B32-CE261D34D2E4}"/>
    <dgm:cxn modelId="{C3285E95-812E-489D-9613-EB6C4BA533D0}" srcId="{DD6EB1C0-C68E-40D8-8BFA-8404053064F4}" destId="{A3E00928-B79D-4B1D-83EB-2A7B5AA8B69B}" srcOrd="2" destOrd="0" parTransId="{FC9BA449-8135-4A30-AB42-AB996EA4FE0A}" sibTransId="{0D1D39C6-F57B-4794-9A9F-890B6A9B5331}"/>
    <dgm:cxn modelId="{7E143196-64C4-4173-8CE5-DCF0FC996CD3}" srcId="{DD6EB1C0-C68E-40D8-8BFA-8404053064F4}" destId="{C7D9FCCA-0C23-4873-80A4-3AE63C301023}" srcOrd="20" destOrd="0" parTransId="{7FB3E532-8CD8-4E47-9D96-F196304B7077}" sibTransId="{47EBBFCD-F7AD-4AF0-B8BE-CC87D88758FE}"/>
    <dgm:cxn modelId="{FA4E4F96-5090-4BCD-953C-A0DEA8AE3167}" type="presOf" srcId="{5CC5F88B-7DEC-41B7-9F62-20F53901CC78}" destId="{710BF650-9710-44A6-972B-B1741DBE59DD}" srcOrd="0" destOrd="0" presId="urn:microsoft.com/office/officeart/2008/layout/LinedList"/>
    <dgm:cxn modelId="{28943597-F5E6-41FD-A57A-EB29621A6B2C}" type="presOf" srcId="{C7D9FCCA-0C23-4873-80A4-3AE63C301023}" destId="{E4E94489-B041-4E7C-BB03-E449E0E7E7FE}" srcOrd="0" destOrd="0" presId="urn:microsoft.com/office/officeart/2008/layout/LinedList"/>
    <dgm:cxn modelId="{A66FCAAE-5753-4D33-90FB-08A06760BF76}" srcId="{DD6EB1C0-C68E-40D8-8BFA-8404053064F4}" destId="{108B6884-3959-47AD-9427-E6711B19AE7E}" srcOrd="17" destOrd="0" parTransId="{0C4D2B14-5570-445F-ADA5-89AAF8B3E607}" sibTransId="{2DBC7252-BCA3-4BC6-86EE-8AB1ACDCA384}"/>
    <dgm:cxn modelId="{32B810AF-2E1E-435E-8722-2182283A21B6}" srcId="{DD6EB1C0-C68E-40D8-8BFA-8404053064F4}" destId="{8F28F284-F4B4-4396-8F0F-F732CC37E303}" srcOrd="8" destOrd="0" parTransId="{83468278-42B1-4846-AFC4-6120467542CF}" sibTransId="{0311C803-622A-4AC1-ABF2-1C885F998E08}"/>
    <dgm:cxn modelId="{E5656EB1-3EB0-470C-AD76-F978F22E4977}" srcId="{DD6EB1C0-C68E-40D8-8BFA-8404053064F4}" destId="{44CF5A77-486B-4D72-A8B3-18335B178C9D}" srcOrd="6" destOrd="0" parTransId="{4F28845E-8E0B-49B3-B07E-A0D98C8AF7D1}" sibTransId="{0220F78D-5200-4EAA-9DED-5D120EAFF716}"/>
    <dgm:cxn modelId="{370DC0B7-4DE3-45BD-B34F-56943A277FAC}" srcId="{DD6EB1C0-C68E-40D8-8BFA-8404053064F4}" destId="{5CC5F88B-7DEC-41B7-9F62-20F53901CC78}" srcOrd="0" destOrd="0" parTransId="{6177B21B-6668-4CDD-A60C-3076BB46682D}" sibTransId="{15805B57-6A02-4191-BEAB-53B714EB1EA4}"/>
    <dgm:cxn modelId="{C36EC3B7-A83A-4E72-9688-F6B7D0D00E41}" type="presOf" srcId="{5F22F918-667F-4960-B77F-AC905B2F67C9}" destId="{DE5DF858-65A2-448F-B337-345CDB362A77}" srcOrd="0" destOrd="0" presId="urn:microsoft.com/office/officeart/2008/layout/LinedList"/>
    <dgm:cxn modelId="{DE1C9BBD-4C7A-42B3-9FBE-36F6047A7B48}" type="presOf" srcId="{7DB5970D-21F8-49DF-BECE-ADBB62464CA6}" destId="{D8CB750A-AC60-48AE-BD11-756B63364C86}" srcOrd="0" destOrd="0" presId="urn:microsoft.com/office/officeart/2008/layout/LinedList"/>
    <dgm:cxn modelId="{AFE9DDC2-2138-4551-AABC-B5E9C46069ED}" srcId="{DD6EB1C0-C68E-40D8-8BFA-8404053064F4}" destId="{FAE07180-5B4F-4BDE-9038-612788FE3268}" srcOrd="15" destOrd="0" parTransId="{43AD1DE3-CBEB-47C0-B2D1-43D20CAE306A}" sibTransId="{65BC98E4-7C33-45FF-BAA9-C94BE0DACEE2}"/>
    <dgm:cxn modelId="{92B524C7-B349-4441-99B7-EF87C25825A7}" srcId="{DD6EB1C0-C68E-40D8-8BFA-8404053064F4}" destId="{36302E28-F124-4EF5-965C-E83FCE55B3DD}" srcOrd="16" destOrd="0" parTransId="{379C4BAD-753A-49C3-B3CE-AE5071CB2C81}" sibTransId="{7362327B-CBE6-420E-9AC6-ED12C85015A4}"/>
    <dgm:cxn modelId="{B1E6DBCF-D370-4F2A-BB78-D43C5C4EC4B8}" type="presOf" srcId="{06AA69F8-7CD8-4FA2-A087-B13256AA10D6}" destId="{68857410-79FE-471E-8403-EF1BD25AAD26}" srcOrd="0" destOrd="0" presId="urn:microsoft.com/office/officeart/2008/layout/LinedList"/>
    <dgm:cxn modelId="{EADC8BD8-1EFF-47B2-8441-EE80737A0A17}" srcId="{DD6EB1C0-C68E-40D8-8BFA-8404053064F4}" destId="{76A63D8F-0592-499D-9FA3-241F90C4827D}" srcOrd="1" destOrd="0" parTransId="{D2FA3A3F-9B88-4881-8A28-99E3CF81D856}" sibTransId="{F4B6F491-6395-4F28-A457-BB2CA45E37E8}"/>
    <dgm:cxn modelId="{98D3CAD9-85B8-454A-B1B7-E85BBD930631}" srcId="{DD6EB1C0-C68E-40D8-8BFA-8404053064F4}" destId="{CF3FDBF1-2033-41E7-A5FA-5DF22D58FE56}" srcOrd="9" destOrd="0" parTransId="{86C38EBE-D6F4-4E8F-9534-D5586040FEAD}" sibTransId="{009F42F6-37EE-429E-BAA7-5798BAD364D1}"/>
    <dgm:cxn modelId="{DCFBE0DF-95E6-4F44-B54D-F3E982884BB5}" type="presOf" srcId="{CB5334EA-3F4C-4C27-94AB-01D51036F035}" destId="{EBA871EB-7F0E-46C2-9D1E-866526C4F8F5}" srcOrd="0" destOrd="0" presId="urn:microsoft.com/office/officeart/2008/layout/LinedList"/>
    <dgm:cxn modelId="{849BBEE4-2BB1-4055-A1F2-F0B02AE988E1}" srcId="{DD6EB1C0-C68E-40D8-8BFA-8404053064F4}" destId="{CB5334EA-3F4C-4C27-94AB-01D51036F035}" srcOrd="12" destOrd="0" parTransId="{57E36963-0C58-4DDE-8E43-1F53831AA63D}" sibTransId="{ABE47390-2600-40DF-95BA-CB749B2D9F07}"/>
    <dgm:cxn modelId="{48722BEA-1E12-4B33-A2EE-FFDC434D43E6}" type="presOf" srcId="{108B6884-3959-47AD-9427-E6711B19AE7E}" destId="{2DADFBFF-567F-4C13-BCCE-7AC867E2CCC1}" srcOrd="0" destOrd="0" presId="urn:microsoft.com/office/officeart/2008/layout/LinedList"/>
    <dgm:cxn modelId="{F98291F0-9AC4-4788-A7EE-4F5514BE5EBD}" type="presOf" srcId="{8F28F284-F4B4-4396-8F0F-F732CC37E303}" destId="{5702DF5D-DD15-4895-814D-A4796106C9A1}" srcOrd="0" destOrd="0" presId="urn:microsoft.com/office/officeart/2008/layout/LinedList"/>
    <dgm:cxn modelId="{7784B2F0-9E4F-4861-9819-54CCD48F73A6}" type="presOf" srcId="{61DCAFCC-2F47-4D4A-BAA3-3F4351B6383D}" destId="{C04009CB-E2CB-4238-B1BE-BAC345AA3540}" srcOrd="0" destOrd="0" presId="urn:microsoft.com/office/officeart/2008/layout/LinedList"/>
    <dgm:cxn modelId="{CCC1CEF8-51C6-4444-997F-7D299715CE60}" type="presOf" srcId="{F3991F2C-27E6-40D5-B215-EC61377F49A4}" destId="{188C3EE8-9D00-4E3D-8072-50D77252AF8B}" srcOrd="0" destOrd="0" presId="urn:microsoft.com/office/officeart/2008/layout/LinedList"/>
    <dgm:cxn modelId="{91EFA15E-8674-4741-8A6B-A17FD6C28C59}" type="presParOf" srcId="{C42E4342-F401-4EA8-AA78-1077AF8B946B}" destId="{5AB8AF02-CDFA-4E98-BEC5-7EC83792571E}" srcOrd="0" destOrd="0" presId="urn:microsoft.com/office/officeart/2008/layout/LinedList"/>
    <dgm:cxn modelId="{FCF8DCA2-4D42-4F79-82FE-F716ED74E6DF}" type="presParOf" srcId="{C42E4342-F401-4EA8-AA78-1077AF8B946B}" destId="{F119AB52-ABB4-4EB7-AADB-954FD7AEA770}" srcOrd="1" destOrd="0" presId="urn:microsoft.com/office/officeart/2008/layout/LinedList"/>
    <dgm:cxn modelId="{279A84F9-7A86-48EA-9975-4EA0F9CE297C}" type="presParOf" srcId="{F119AB52-ABB4-4EB7-AADB-954FD7AEA770}" destId="{710BF650-9710-44A6-972B-B1741DBE59DD}" srcOrd="0" destOrd="0" presId="urn:microsoft.com/office/officeart/2008/layout/LinedList"/>
    <dgm:cxn modelId="{C53578F9-D6B0-46F0-9F4D-52FB4A7A6495}" type="presParOf" srcId="{F119AB52-ABB4-4EB7-AADB-954FD7AEA770}" destId="{C9903B90-8853-47E8-8667-A88C6B89E6B4}" srcOrd="1" destOrd="0" presId="urn:microsoft.com/office/officeart/2008/layout/LinedList"/>
    <dgm:cxn modelId="{7B305D3D-D3BB-4D12-851B-3D203CF0036D}" type="presParOf" srcId="{C42E4342-F401-4EA8-AA78-1077AF8B946B}" destId="{24EEE12D-A769-4475-9FA1-92D07A4A1CF6}" srcOrd="2" destOrd="0" presId="urn:microsoft.com/office/officeart/2008/layout/LinedList"/>
    <dgm:cxn modelId="{5B5C6534-0599-42D7-A4C3-115FE3711A96}" type="presParOf" srcId="{C42E4342-F401-4EA8-AA78-1077AF8B946B}" destId="{373A89BB-4C05-4578-9994-656DCE1F65DD}" srcOrd="3" destOrd="0" presId="urn:microsoft.com/office/officeart/2008/layout/LinedList"/>
    <dgm:cxn modelId="{E208DB31-12E7-4570-9A59-5F8F9ED9A546}" type="presParOf" srcId="{373A89BB-4C05-4578-9994-656DCE1F65DD}" destId="{AF846290-F934-49B7-AFB0-E021BBC927AE}" srcOrd="0" destOrd="0" presId="urn:microsoft.com/office/officeart/2008/layout/LinedList"/>
    <dgm:cxn modelId="{F5B7C36B-9FE8-4223-9009-A6A2D2759C44}" type="presParOf" srcId="{373A89BB-4C05-4578-9994-656DCE1F65DD}" destId="{A1D123B7-0E20-4F70-9447-11C97A272583}" srcOrd="1" destOrd="0" presId="urn:microsoft.com/office/officeart/2008/layout/LinedList"/>
    <dgm:cxn modelId="{623C6BAC-15B2-4EA5-9C88-EA6262D69E9C}" type="presParOf" srcId="{C42E4342-F401-4EA8-AA78-1077AF8B946B}" destId="{F53275E9-2C77-41FF-B950-4C6E369FCA96}" srcOrd="4" destOrd="0" presId="urn:microsoft.com/office/officeart/2008/layout/LinedList"/>
    <dgm:cxn modelId="{6E96F909-282A-4DA1-A283-0365F66704A8}" type="presParOf" srcId="{C42E4342-F401-4EA8-AA78-1077AF8B946B}" destId="{7C5C1659-0097-4346-81BC-8912BBE0398F}" srcOrd="5" destOrd="0" presId="urn:microsoft.com/office/officeart/2008/layout/LinedList"/>
    <dgm:cxn modelId="{DA12C43D-8EEF-4030-99F8-266F43CF56DA}" type="presParOf" srcId="{7C5C1659-0097-4346-81BC-8912BBE0398F}" destId="{B61DA17B-BA50-44EB-B655-81E6D74D1AB3}" srcOrd="0" destOrd="0" presId="urn:microsoft.com/office/officeart/2008/layout/LinedList"/>
    <dgm:cxn modelId="{83D9165F-BE22-4F51-9753-4F193BC63B7C}" type="presParOf" srcId="{7C5C1659-0097-4346-81BC-8912BBE0398F}" destId="{B8BF28EA-A8D0-4640-B46E-A66069E3A302}" srcOrd="1" destOrd="0" presId="urn:microsoft.com/office/officeart/2008/layout/LinedList"/>
    <dgm:cxn modelId="{F51D4CA9-B404-4F9F-A165-DBD1BDB90F63}" type="presParOf" srcId="{C42E4342-F401-4EA8-AA78-1077AF8B946B}" destId="{099830E8-1CF3-4F2C-8973-CD0BB448AA28}" srcOrd="6" destOrd="0" presId="urn:microsoft.com/office/officeart/2008/layout/LinedList"/>
    <dgm:cxn modelId="{2FCE4946-F5AC-48C6-A013-0C5ACA70F8D5}" type="presParOf" srcId="{C42E4342-F401-4EA8-AA78-1077AF8B946B}" destId="{3B57D536-4AC8-4E7F-9029-77BB95B68289}" srcOrd="7" destOrd="0" presId="urn:microsoft.com/office/officeart/2008/layout/LinedList"/>
    <dgm:cxn modelId="{2856A747-3648-4A53-A8AD-48DF1CC13457}" type="presParOf" srcId="{3B57D536-4AC8-4E7F-9029-77BB95B68289}" destId="{8E89C998-60BB-4C7B-8BB4-628EA79A88DE}" srcOrd="0" destOrd="0" presId="urn:microsoft.com/office/officeart/2008/layout/LinedList"/>
    <dgm:cxn modelId="{C3E44489-B611-409A-8E5E-14EE62506303}" type="presParOf" srcId="{3B57D536-4AC8-4E7F-9029-77BB95B68289}" destId="{5F239E1A-CA53-4A28-8A1E-954EC3D77DFC}" srcOrd="1" destOrd="0" presId="urn:microsoft.com/office/officeart/2008/layout/LinedList"/>
    <dgm:cxn modelId="{9233E2FD-BCD5-41C8-9F9C-BFA301F19F4B}" type="presParOf" srcId="{C42E4342-F401-4EA8-AA78-1077AF8B946B}" destId="{B50D6385-68AF-46B2-A55C-C1696A3E1B34}" srcOrd="8" destOrd="0" presId="urn:microsoft.com/office/officeart/2008/layout/LinedList"/>
    <dgm:cxn modelId="{A9AD8C5F-D8DD-44D1-8342-F87FAE7938CF}" type="presParOf" srcId="{C42E4342-F401-4EA8-AA78-1077AF8B946B}" destId="{D16A7C3C-D537-4718-B54C-1AE572AC47B7}" srcOrd="9" destOrd="0" presId="urn:microsoft.com/office/officeart/2008/layout/LinedList"/>
    <dgm:cxn modelId="{BA5106F0-9E45-4620-B998-058A3F6B57F8}" type="presParOf" srcId="{D16A7C3C-D537-4718-B54C-1AE572AC47B7}" destId="{68857410-79FE-471E-8403-EF1BD25AAD26}" srcOrd="0" destOrd="0" presId="urn:microsoft.com/office/officeart/2008/layout/LinedList"/>
    <dgm:cxn modelId="{A542663C-C624-4400-89D7-58A4EF582E03}" type="presParOf" srcId="{D16A7C3C-D537-4718-B54C-1AE572AC47B7}" destId="{ACF947D3-ADBE-4950-938D-3E0751243B66}" srcOrd="1" destOrd="0" presId="urn:microsoft.com/office/officeart/2008/layout/LinedList"/>
    <dgm:cxn modelId="{7FF9EB39-BF0C-4215-8A1B-EB3BB5F25479}" type="presParOf" srcId="{C42E4342-F401-4EA8-AA78-1077AF8B946B}" destId="{457D6886-134A-419B-B0A6-12C96C8B9E05}" srcOrd="10" destOrd="0" presId="urn:microsoft.com/office/officeart/2008/layout/LinedList"/>
    <dgm:cxn modelId="{6CBA518B-AB0B-489C-92A5-902A11F766CF}" type="presParOf" srcId="{C42E4342-F401-4EA8-AA78-1077AF8B946B}" destId="{08D6CA7F-9354-4FD2-9A51-CD3DF66C018E}" srcOrd="11" destOrd="0" presId="urn:microsoft.com/office/officeart/2008/layout/LinedList"/>
    <dgm:cxn modelId="{F6C6CCF5-566F-44DE-9ABB-518D2C19E6BB}" type="presParOf" srcId="{08D6CA7F-9354-4FD2-9A51-CD3DF66C018E}" destId="{3A7CF4A1-4721-47B0-9E33-8745C802EA48}" srcOrd="0" destOrd="0" presId="urn:microsoft.com/office/officeart/2008/layout/LinedList"/>
    <dgm:cxn modelId="{2BBD6257-5D26-4A09-AB35-BA35C777B71E}" type="presParOf" srcId="{08D6CA7F-9354-4FD2-9A51-CD3DF66C018E}" destId="{80C105F7-38DA-42C5-8401-72E708D1ED10}" srcOrd="1" destOrd="0" presId="urn:microsoft.com/office/officeart/2008/layout/LinedList"/>
    <dgm:cxn modelId="{14599A8A-CED1-4474-849D-C51F8F1671EB}" type="presParOf" srcId="{C42E4342-F401-4EA8-AA78-1077AF8B946B}" destId="{37E11305-1C7B-4683-AC6B-ADCDAFE4E896}" srcOrd="12" destOrd="0" presId="urn:microsoft.com/office/officeart/2008/layout/LinedList"/>
    <dgm:cxn modelId="{14C9562E-49DA-40C9-852A-0DCDB9F864A0}" type="presParOf" srcId="{C42E4342-F401-4EA8-AA78-1077AF8B946B}" destId="{898A6007-BCBC-4913-B5F0-2294B61AE3FE}" srcOrd="13" destOrd="0" presId="urn:microsoft.com/office/officeart/2008/layout/LinedList"/>
    <dgm:cxn modelId="{73EFAC9B-3B94-43BD-8493-F34E46B08A46}" type="presParOf" srcId="{898A6007-BCBC-4913-B5F0-2294B61AE3FE}" destId="{012FBF9E-3F1C-408A-A56F-C032AE6A7881}" srcOrd="0" destOrd="0" presId="urn:microsoft.com/office/officeart/2008/layout/LinedList"/>
    <dgm:cxn modelId="{DBCDBD74-5833-4773-9E67-875DF2B4EA02}" type="presParOf" srcId="{898A6007-BCBC-4913-B5F0-2294B61AE3FE}" destId="{5D98CBBC-CAF7-4CFE-BB91-4243BEE66F7F}" srcOrd="1" destOrd="0" presId="urn:microsoft.com/office/officeart/2008/layout/LinedList"/>
    <dgm:cxn modelId="{BFAE7294-09A2-4909-B6BC-B17F60A234C1}" type="presParOf" srcId="{C42E4342-F401-4EA8-AA78-1077AF8B946B}" destId="{F9109788-EFCC-469C-829C-C337E708BD1C}" srcOrd="14" destOrd="0" presId="urn:microsoft.com/office/officeart/2008/layout/LinedList"/>
    <dgm:cxn modelId="{98BD74A0-E0E2-43C0-A383-97DB8E811C14}" type="presParOf" srcId="{C42E4342-F401-4EA8-AA78-1077AF8B946B}" destId="{1AFD3B44-C66A-48FD-B94D-C8CCE3078E64}" srcOrd="15" destOrd="0" presId="urn:microsoft.com/office/officeart/2008/layout/LinedList"/>
    <dgm:cxn modelId="{53FD5609-44ED-4355-B66E-4F0633BDFEEE}" type="presParOf" srcId="{1AFD3B44-C66A-48FD-B94D-C8CCE3078E64}" destId="{C78DA01E-E257-4C67-8B12-7718EE9537D7}" srcOrd="0" destOrd="0" presId="urn:microsoft.com/office/officeart/2008/layout/LinedList"/>
    <dgm:cxn modelId="{D43A4997-18BA-4890-8F4A-E7FD70C6B033}" type="presParOf" srcId="{1AFD3B44-C66A-48FD-B94D-C8CCE3078E64}" destId="{D81EC26D-D58D-4A60-ACC1-DDA163EB3505}" srcOrd="1" destOrd="0" presId="urn:microsoft.com/office/officeart/2008/layout/LinedList"/>
    <dgm:cxn modelId="{DC0E43FD-B27D-4CC4-9383-DEED82208C44}" type="presParOf" srcId="{C42E4342-F401-4EA8-AA78-1077AF8B946B}" destId="{5DA40726-9EC0-4210-ADDB-BF9BA12A48B1}" srcOrd="16" destOrd="0" presId="urn:microsoft.com/office/officeart/2008/layout/LinedList"/>
    <dgm:cxn modelId="{8A4DD762-C595-4A39-B714-70A9BD8CCEA8}" type="presParOf" srcId="{C42E4342-F401-4EA8-AA78-1077AF8B946B}" destId="{837DDF84-C035-457C-A095-D5A23EBE2CCC}" srcOrd="17" destOrd="0" presId="urn:microsoft.com/office/officeart/2008/layout/LinedList"/>
    <dgm:cxn modelId="{159E9035-B5CC-46EB-A066-F695435C3948}" type="presParOf" srcId="{837DDF84-C035-457C-A095-D5A23EBE2CCC}" destId="{5702DF5D-DD15-4895-814D-A4796106C9A1}" srcOrd="0" destOrd="0" presId="urn:microsoft.com/office/officeart/2008/layout/LinedList"/>
    <dgm:cxn modelId="{26142B62-BF6A-4E1E-829A-8442C3E8773E}" type="presParOf" srcId="{837DDF84-C035-457C-A095-D5A23EBE2CCC}" destId="{52A0EA3F-9AA6-434C-B7A9-6E7DA176AF74}" srcOrd="1" destOrd="0" presId="urn:microsoft.com/office/officeart/2008/layout/LinedList"/>
    <dgm:cxn modelId="{C01C3CED-78A2-4ED1-B938-D156334953E6}" type="presParOf" srcId="{C42E4342-F401-4EA8-AA78-1077AF8B946B}" destId="{450DCFF0-3344-49C2-890E-8648D28AB490}" srcOrd="18" destOrd="0" presId="urn:microsoft.com/office/officeart/2008/layout/LinedList"/>
    <dgm:cxn modelId="{3B9A9991-E709-4853-AE86-E60B0808A7B5}" type="presParOf" srcId="{C42E4342-F401-4EA8-AA78-1077AF8B946B}" destId="{DEC1E076-7A96-44CA-9845-C0C2E5E9618F}" srcOrd="19" destOrd="0" presId="urn:microsoft.com/office/officeart/2008/layout/LinedList"/>
    <dgm:cxn modelId="{7A45472C-723D-4301-BED9-F8E9D3F80DC2}" type="presParOf" srcId="{DEC1E076-7A96-44CA-9845-C0C2E5E9618F}" destId="{8EE5B6AA-7D00-4EA0-BE90-A474C658196D}" srcOrd="0" destOrd="0" presId="urn:microsoft.com/office/officeart/2008/layout/LinedList"/>
    <dgm:cxn modelId="{3E915C57-65C1-4E86-92FD-8A245C0B13A5}" type="presParOf" srcId="{DEC1E076-7A96-44CA-9845-C0C2E5E9618F}" destId="{12D7B438-5318-4E28-A974-43F9A22AB154}" srcOrd="1" destOrd="0" presId="urn:microsoft.com/office/officeart/2008/layout/LinedList"/>
    <dgm:cxn modelId="{A362A055-5525-4AE3-885C-C528AB4465BA}" type="presParOf" srcId="{C42E4342-F401-4EA8-AA78-1077AF8B946B}" destId="{2A00ECBB-C595-4679-9D01-09F4DC5054DD}" srcOrd="20" destOrd="0" presId="urn:microsoft.com/office/officeart/2008/layout/LinedList"/>
    <dgm:cxn modelId="{C7EC425B-811D-4B22-A04E-0254799392CD}" type="presParOf" srcId="{C42E4342-F401-4EA8-AA78-1077AF8B946B}" destId="{D35995F9-19FC-4425-8BBB-771F1B94F578}" srcOrd="21" destOrd="0" presId="urn:microsoft.com/office/officeart/2008/layout/LinedList"/>
    <dgm:cxn modelId="{10F0B188-EAC2-4543-9052-2FDEB0C90A69}" type="presParOf" srcId="{D35995F9-19FC-4425-8BBB-771F1B94F578}" destId="{44473568-614A-4BE3-B39D-6A74E0EA2100}" srcOrd="0" destOrd="0" presId="urn:microsoft.com/office/officeart/2008/layout/LinedList"/>
    <dgm:cxn modelId="{8ADC349B-0DEE-45C7-B95B-591B94AF6BAE}" type="presParOf" srcId="{D35995F9-19FC-4425-8BBB-771F1B94F578}" destId="{480360CF-249B-48EA-9EC9-815B75DFECC0}" srcOrd="1" destOrd="0" presId="urn:microsoft.com/office/officeart/2008/layout/LinedList"/>
    <dgm:cxn modelId="{E4BE32B2-4D47-4FFA-AC90-A3E4560D9E98}" type="presParOf" srcId="{C42E4342-F401-4EA8-AA78-1077AF8B946B}" destId="{753AE375-F53B-40D4-8E0C-742BA7B054DC}" srcOrd="22" destOrd="0" presId="urn:microsoft.com/office/officeart/2008/layout/LinedList"/>
    <dgm:cxn modelId="{B56E6883-73AC-4640-814E-B492EC82A302}" type="presParOf" srcId="{C42E4342-F401-4EA8-AA78-1077AF8B946B}" destId="{ADB984C3-50C0-4C88-A68A-D59A3B69DE2B}" srcOrd="23" destOrd="0" presId="urn:microsoft.com/office/officeart/2008/layout/LinedList"/>
    <dgm:cxn modelId="{4608481E-7E84-4652-AF12-865CA4BDF792}" type="presParOf" srcId="{ADB984C3-50C0-4C88-A68A-D59A3B69DE2B}" destId="{188C3EE8-9D00-4E3D-8072-50D77252AF8B}" srcOrd="0" destOrd="0" presId="urn:microsoft.com/office/officeart/2008/layout/LinedList"/>
    <dgm:cxn modelId="{2B3C6003-B34C-4F33-96DA-92D86733018E}" type="presParOf" srcId="{ADB984C3-50C0-4C88-A68A-D59A3B69DE2B}" destId="{BCDBC69C-230E-42AA-BF84-DF2D90DACC9B}" srcOrd="1" destOrd="0" presId="urn:microsoft.com/office/officeart/2008/layout/LinedList"/>
    <dgm:cxn modelId="{B5D21EF1-90F9-4CB1-96C5-5C1B10056639}" type="presParOf" srcId="{C42E4342-F401-4EA8-AA78-1077AF8B946B}" destId="{4D2AF714-4B3C-4F49-81FA-8A88041CB3C9}" srcOrd="24" destOrd="0" presId="urn:microsoft.com/office/officeart/2008/layout/LinedList"/>
    <dgm:cxn modelId="{7C9CB428-1002-46AF-A2DE-C592F501FCFF}" type="presParOf" srcId="{C42E4342-F401-4EA8-AA78-1077AF8B946B}" destId="{080C7353-D3C8-4A9D-B7C8-69379E8D084F}" srcOrd="25" destOrd="0" presId="urn:microsoft.com/office/officeart/2008/layout/LinedList"/>
    <dgm:cxn modelId="{D5DCE381-E0EE-46BD-BFB4-28ED966029AB}" type="presParOf" srcId="{080C7353-D3C8-4A9D-B7C8-69379E8D084F}" destId="{EBA871EB-7F0E-46C2-9D1E-866526C4F8F5}" srcOrd="0" destOrd="0" presId="urn:microsoft.com/office/officeart/2008/layout/LinedList"/>
    <dgm:cxn modelId="{B8A549A2-4F93-48BF-9481-1FAF578033F5}" type="presParOf" srcId="{080C7353-D3C8-4A9D-B7C8-69379E8D084F}" destId="{1D0B00E9-AA02-4A31-B182-8EBA4AC704B2}" srcOrd="1" destOrd="0" presId="urn:microsoft.com/office/officeart/2008/layout/LinedList"/>
    <dgm:cxn modelId="{190D631B-B8B5-4093-ACEC-B434B21449EF}" type="presParOf" srcId="{C42E4342-F401-4EA8-AA78-1077AF8B946B}" destId="{57E62206-9085-4FAE-A2DE-23E247C7A862}" srcOrd="26" destOrd="0" presId="urn:microsoft.com/office/officeart/2008/layout/LinedList"/>
    <dgm:cxn modelId="{1155F969-856B-40C9-89B7-91255118BB40}" type="presParOf" srcId="{C42E4342-F401-4EA8-AA78-1077AF8B946B}" destId="{1B17A013-E8C0-4EAA-BE9D-86EA3AF65692}" srcOrd="27" destOrd="0" presId="urn:microsoft.com/office/officeart/2008/layout/LinedList"/>
    <dgm:cxn modelId="{09A9114B-A354-4B5E-9EAC-B0AF8552BB24}" type="presParOf" srcId="{1B17A013-E8C0-4EAA-BE9D-86EA3AF65692}" destId="{F9D97F97-67E4-4B88-8F1A-FD01D1A43B3D}" srcOrd="0" destOrd="0" presId="urn:microsoft.com/office/officeart/2008/layout/LinedList"/>
    <dgm:cxn modelId="{D6BD86E8-B479-4C14-8DDB-5091FD4E5D47}" type="presParOf" srcId="{1B17A013-E8C0-4EAA-BE9D-86EA3AF65692}" destId="{E44A0B19-36D1-4646-AE38-2C63AC025CC5}" srcOrd="1" destOrd="0" presId="urn:microsoft.com/office/officeart/2008/layout/LinedList"/>
    <dgm:cxn modelId="{CD7A5292-DA5E-4974-9F97-BC9ADCADFC6A}" type="presParOf" srcId="{C42E4342-F401-4EA8-AA78-1077AF8B946B}" destId="{41B34DFD-D491-4681-9437-3BCBE8399E21}" srcOrd="28" destOrd="0" presId="urn:microsoft.com/office/officeart/2008/layout/LinedList"/>
    <dgm:cxn modelId="{24B24334-2109-4AD3-9DFE-7A7FC5977941}" type="presParOf" srcId="{C42E4342-F401-4EA8-AA78-1077AF8B946B}" destId="{8113F051-33B1-4B02-8109-648E68D4498D}" srcOrd="29" destOrd="0" presId="urn:microsoft.com/office/officeart/2008/layout/LinedList"/>
    <dgm:cxn modelId="{6E3A36E3-DD66-4250-AFD1-3C1B8A6BEEA4}" type="presParOf" srcId="{8113F051-33B1-4B02-8109-648E68D4498D}" destId="{C04009CB-E2CB-4238-B1BE-BAC345AA3540}" srcOrd="0" destOrd="0" presId="urn:microsoft.com/office/officeart/2008/layout/LinedList"/>
    <dgm:cxn modelId="{382611E5-4F88-4276-818E-5571D58028AF}" type="presParOf" srcId="{8113F051-33B1-4B02-8109-648E68D4498D}" destId="{AECF66AC-929B-4DB7-BAFD-7C3F65EC13EC}" srcOrd="1" destOrd="0" presId="urn:microsoft.com/office/officeart/2008/layout/LinedList"/>
    <dgm:cxn modelId="{0FD5233A-2066-4B15-8DC3-5FC3C9B1831A}" type="presParOf" srcId="{C42E4342-F401-4EA8-AA78-1077AF8B946B}" destId="{1AA9692A-9F40-4D5C-957C-863367478C8D}" srcOrd="30" destOrd="0" presId="urn:microsoft.com/office/officeart/2008/layout/LinedList"/>
    <dgm:cxn modelId="{10C1B6BB-A5F6-4C2A-88CB-483763027FEE}" type="presParOf" srcId="{C42E4342-F401-4EA8-AA78-1077AF8B946B}" destId="{D24C0EDD-B069-4FC1-B66A-BD67EED2F8BB}" srcOrd="31" destOrd="0" presId="urn:microsoft.com/office/officeart/2008/layout/LinedList"/>
    <dgm:cxn modelId="{DBBCBB1F-B2B2-44F1-9AFF-E5EECD66153C}" type="presParOf" srcId="{D24C0EDD-B069-4FC1-B66A-BD67EED2F8BB}" destId="{B49D8D2B-EA6D-4541-A307-EC8C2A76C759}" srcOrd="0" destOrd="0" presId="urn:microsoft.com/office/officeart/2008/layout/LinedList"/>
    <dgm:cxn modelId="{BA7337D3-0710-4FCD-ACD3-0E93A013DE01}" type="presParOf" srcId="{D24C0EDD-B069-4FC1-B66A-BD67EED2F8BB}" destId="{B1DBB961-3127-44DC-8C9C-6E4277FE8075}" srcOrd="1" destOrd="0" presId="urn:microsoft.com/office/officeart/2008/layout/LinedList"/>
    <dgm:cxn modelId="{4A443E6F-66D0-448A-9141-EA03D14BF4F6}" type="presParOf" srcId="{C42E4342-F401-4EA8-AA78-1077AF8B946B}" destId="{BEE725B4-7561-4360-9B4E-024322B59CB5}" srcOrd="32" destOrd="0" presId="urn:microsoft.com/office/officeart/2008/layout/LinedList"/>
    <dgm:cxn modelId="{95CF7F65-33B6-486D-934D-2FEC7CEC399E}" type="presParOf" srcId="{C42E4342-F401-4EA8-AA78-1077AF8B946B}" destId="{471229DE-8C98-4956-BE3D-F677051F1D44}" srcOrd="33" destOrd="0" presId="urn:microsoft.com/office/officeart/2008/layout/LinedList"/>
    <dgm:cxn modelId="{21C33E67-8348-4293-8791-D4256BF520EF}" type="presParOf" srcId="{471229DE-8C98-4956-BE3D-F677051F1D44}" destId="{49C6B412-09D1-4B07-8C3E-6E67899B1969}" srcOrd="0" destOrd="0" presId="urn:microsoft.com/office/officeart/2008/layout/LinedList"/>
    <dgm:cxn modelId="{29334A87-ED3A-4088-8334-8003DED9D749}" type="presParOf" srcId="{471229DE-8C98-4956-BE3D-F677051F1D44}" destId="{9F97D28F-E8A6-4843-BDC9-419D1E199355}" srcOrd="1" destOrd="0" presId="urn:microsoft.com/office/officeart/2008/layout/LinedList"/>
    <dgm:cxn modelId="{7F27403E-AD00-4F76-95B0-2CAB90604209}" type="presParOf" srcId="{C42E4342-F401-4EA8-AA78-1077AF8B946B}" destId="{09B94C87-C6A8-42C3-9FA1-267D63BF9C1A}" srcOrd="34" destOrd="0" presId="urn:microsoft.com/office/officeart/2008/layout/LinedList"/>
    <dgm:cxn modelId="{03B5009F-36F9-447C-BB81-E5A45A3851DC}" type="presParOf" srcId="{C42E4342-F401-4EA8-AA78-1077AF8B946B}" destId="{529B0621-F06E-460B-A307-AA926CFEE910}" srcOrd="35" destOrd="0" presId="urn:microsoft.com/office/officeart/2008/layout/LinedList"/>
    <dgm:cxn modelId="{308E1929-F239-4D02-91F8-A2345AEF3006}" type="presParOf" srcId="{529B0621-F06E-460B-A307-AA926CFEE910}" destId="{2DADFBFF-567F-4C13-BCCE-7AC867E2CCC1}" srcOrd="0" destOrd="0" presId="urn:microsoft.com/office/officeart/2008/layout/LinedList"/>
    <dgm:cxn modelId="{DC687537-D5B7-4F85-ACA9-8D652F748F60}" type="presParOf" srcId="{529B0621-F06E-460B-A307-AA926CFEE910}" destId="{FBE00105-765E-4CF3-B6DE-9DF3F54F9690}" srcOrd="1" destOrd="0" presId="urn:microsoft.com/office/officeart/2008/layout/LinedList"/>
    <dgm:cxn modelId="{0B41870D-44E5-490C-AE8D-D34DB4922AC8}" type="presParOf" srcId="{C42E4342-F401-4EA8-AA78-1077AF8B946B}" destId="{BD9A6925-F968-4F33-94E7-50B93462749A}" srcOrd="36" destOrd="0" presId="urn:microsoft.com/office/officeart/2008/layout/LinedList"/>
    <dgm:cxn modelId="{ED1F8007-683E-485E-A72A-E464D75553E0}" type="presParOf" srcId="{C42E4342-F401-4EA8-AA78-1077AF8B946B}" destId="{D6B71F33-5B05-4B92-8E3C-92A36A61F0CC}" srcOrd="37" destOrd="0" presId="urn:microsoft.com/office/officeart/2008/layout/LinedList"/>
    <dgm:cxn modelId="{67E65ACB-AF18-41D4-A358-21A6BCC68BDF}" type="presParOf" srcId="{D6B71F33-5B05-4B92-8E3C-92A36A61F0CC}" destId="{D8CB750A-AC60-48AE-BD11-756B63364C86}" srcOrd="0" destOrd="0" presId="urn:microsoft.com/office/officeart/2008/layout/LinedList"/>
    <dgm:cxn modelId="{55E1C8EF-FBF6-4A76-8FBC-9D70A8FE8CA1}" type="presParOf" srcId="{D6B71F33-5B05-4B92-8E3C-92A36A61F0CC}" destId="{80AF11B2-E81A-47CF-8705-FCCE2FC6F21C}" srcOrd="1" destOrd="0" presId="urn:microsoft.com/office/officeart/2008/layout/LinedList"/>
    <dgm:cxn modelId="{CF8684A8-7AED-42E9-8C75-F1321AD230FB}" type="presParOf" srcId="{C42E4342-F401-4EA8-AA78-1077AF8B946B}" destId="{912C8289-DAEF-46A5-8829-A50E0BF4671D}" srcOrd="38" destOrd="0" presId="urn:microsoft.com/office/officeart/2008/layout/LinedList"/>
    <dgm:cxn modelId="{4159C26E-2EE3-4AFC-B937-39F7BDD0F790}" type="presParOf" srcId="{C42E4342-F401-4EA8-AA78-1077AF8B946B}" destId="{D768B626-BBE2-4507-A4F8-00F900AC6835}" srcOrd="39" destOrd="0" presId="urn:microsoft.com/office/officeart/2008/layout/LinedList"/>
    <dgm:cxn modelId="{231916F0-F682-408A-B7A4-0886DE1CA5EE}" type="presParOf" srcId="{D768B626-BBE2-4507-A4F8-00F900AC6835}" destId="{DE5DF858-65A2-448F-B337-345CDB362A77}" srcOrd="0" destOrd="0" presId="urn:microsoft.com/office/officeart/2008/layout/LinedList"/>
    <dgm:cxn modelId="{A7FE4234-DC2A-442D-81A2-EDDD22CB111F}" type="presParOf" srcId="{D768B626-BBE2-4507-A4F8-00F900AC6835}" destId="{642907E6-3589-41FD-8B9B-78FD6BDD171D}" srcOrd="1" destOrd="0" presId="urn:microsoft.com/office/officeart/2008/layout/LinedList"/>
    <dgm:cxn modelId="{7165D252-538F-4C53-A58E-C5437CD3597D}" type="presParOf" srcId="{C42E4342-F401-4EA8-AA78-1077AF8B946B}" destId="{912CCBB0-7B09-438C-BF3E-F62ABAF76629}" srcOrd="40" destOrd="0" presId="urn:microsoft.com/office/officeart/2008/layout/LinedList"/>
    <dgm:cxn modelId="{EAA510E9-C9A3-4B08-9294-D148796E2E68}" type="presParOf" srcId="{C42E4342-F401-4EA8-AA78-1077AF8B946B}" destId="{7E6BCEE2-9499-4657-8341-681F5EE5E383}" srcOrd="41" destOrd="0" presId="urn:microsoft.com/office/officeart/2008/layout/LinedList"/>
    <dgm:cxn modelId="{476B3E46-9BE8-41C6-B6D8-184E59FE776B}" type="presParOf" srcId="{7E6BCEE2-9499-4657-8341-681F5EE5E383}" destId="{E4E94489-B041-4E7C-BB03-E449E0E7E7FE}" srcOrd="0" destOrd="0" presId="urn:microsoft.com/office/officeart/2008/layout/LinedList"/>
    <dgm:cxn modelId="{966E5380-9B9E-45AA-81DB-42E8C743EA17}" type="presParOf" srcId="{7E6BCEE2-9499-4657-8341-681F5EE5E383}" destId="{0B07DA7C-E049-43C1-8ABB-59E84AA258E6}" srcOrd="1" destOrd="0" presId="urn:microsoft.com/office/officeart/2008/layout/LinedList"/>
    <dgm:cxn modelId="{9C11F69B-7D3B-4CA9-8D48-84D91BA08BF5}" type="presParOf" srcId="{C42E4342-F401-4EA8-AA78-1077AF8B946B}" destId="{EB742E2C-4DF3-47B0-8FE7-29B332E6A0AE}" srcOrd="42" destOrd="0" presId="urn:microsoft.com/office/officeart/2008/layout/LinedList"/>
    <dgm:cxn modelId="{365F6D9D-6B4C-4181-AC7A-703C43E0F266}" type="presParOf" srcId="{C42E4342-F401-4EA8-AA78-1077AF8B946B}" destId="{51B31205-D955-49AB-B900-8293BCD702CD}" srcOrd="43" destOrd="0" presId="urn:microsoft.com/office/officeart/2008/layout/LinedList"/>
    <dgm:cxn modelId="{FBBF6B86-329E-4564-A124-DA787649A548}" type="presParOf" srcId="{51B31205-D955-49AB-B900-8293BCD702CD}" destId="{0D4F9D94-994C-4CB1-98B2-0CD390B47520}" srcOrd="0" destOrd="0" presId="urn:microsoft.com/office/officeart/2008/layout/LinedList"/>
    <dgm:cxn modelId="{425D2EA5-0860-4DE7-B38F-FC07C3098A62}" type="presParOf" srcId="{51B31205-D955-49AB-B900-8293BCD702CD}" destId="{2674AAED-9AFD-409C-B368-2731FD4D01E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35D53-576E-4593-803B-A72FFA6EECC3}">
      <dsp:nvSpPr>
        <dsp:cNvPr id="0" name=""/>
        <dsp:cNvSpPr/>
      </dsp:nvSpPr>
      <dsp:spPr>
        <a:xfrm>
          <a:off x="0" y="1664"/>
          <a:ext cx="10515600" cy="8438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3A132-4E92-4953-9950-D0A10CD49151}">
      <dsp:nvSpPr>
        <dsp:cNvPr id="0" name=""/>
        <dsp:cNvSpPr/>
      </dsp:nvSpPr>
      <dsp:spPr>
        <a:xfrm>
          <a:off x="255264" y="191530"/>
          <a:ext cx="464116" cy="46411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8F0DCC-0165-41D9-8BCD-CA7A0FA00C50}">
      <dsp:nvSpPr>
        <dsp:cNvPr id="0" name=""/>
        <dsp:cNvSpPr/>
      </dsp:nvSpPr>
      <dsp:spPr>
        <a:xfrm>
          <a:off x="974645" y="1664"/>
          <a:ext cx="9540954" cy="843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307" tIns="89307" rIns="89307" bIns="89307" numCol="1" spcCol="1270" anchor="ctr" anchorCtr="0">
          <a:noAutofit/>
        </a:bodyPr>
        <a:lstStyle/>
        <a:p>
          <a:pPr marL="0" lvl="0" indent="0" algn="l" defTabSz="977900">
            <a:lnSpc>
              <a:spcPct val="100000"/>
            </a:lnSpc>
            <a:spcBef>
              <a:spcPct val="0"/>
            </a:spcBef>
            <a:spcAft>
              <a:spcPct val="35000"/>
            </a:spcAft>
            <a:buNone/>
          </a:pPr>
          <a:r>
            <a:rPr lang="es-GT" sz="2200" kern="1200" dirty="0" err="1">
              <a:hlinkClick xmlns:r="http://schemas.openxmlformats.org/officeDocument/2006/relationships" r:id="rId2"/>
            </a:rPr>
            <a:t>Meet</a:t>
          </a:r>
          <a:endParaRPr lang="en-US" sz="2200" kern="1200" dirty="0"/>
        </a:p>
      </dsp:txBody>
      <dsp:txXfrm>
        <a:off x="974645" y="1664"/>
        <a:ext cx="9540954" cy="843848"/>
      </dsp:txXfrm>
    </dsp:sp>
    <dsp:sp modelId="{D6E498F0-A5F3-4C94-8E1D-1AC51C9AA5DA}">
      <dsp:nvSpPr>
        <dsp:cNvPr id="0" name=""/>
        <dsp:cNvSpPr/>
      </dsp:nvSpPr>
      <dsp:spPr>
        <a:xfrm>
          <a:off x="0" y="1056476"/>
          <a:ext cx="10515600" cy="8438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DDB32-B954-49BC-9128-DD44872CE61C}">
      <dsp:nvSpPr>
        <dsp:cNvPr id="0" name=""/>
        <dsp:cNvSpPr/>
      </dsp:nvSpPr>
      <dsp:spPr>
        <a:xfrm>
          <a:off x="255264" y="1246342"/>
          <a:ext cx="464116" cy="464116"/>
        </a:xfrm>
        <a:prstGeom prst="rect">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432097-E8CC-4B60-BE45-CF7AA4F18EA2}">
      <dsp:nvSpPr>
        <dsp:cNvPr id="0" name=""/>
        <dsp:cNvSpPr/>
      </dsp:nvSpPr>
      <dsp:spPr>
        <a:xfrm>
          <a:off x="974645" y="1056476"/>
          <a:ext cx="9540954" cy="843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307" tIns="89307" rIns="89307" bIns="89307" numCol="1" spcCol="1270" anchor="ctr" anchorCtr="0">
          <a:noAutofit/>
        </a:bodyPr>
        <a:lstStyle/>
        <a:p>
          <a:pPr marL="0" lvl="0" indent="0" algn="l" defTabSz="977900">
            <a:lnSpc>
              <a:spcPct val="100000"/>
            </a:lnSpc>
            <a:spcBef>
              <a:spcPct val="0"/>
            </a:spcBef>
            <a:spcAft>
              <a:spcPct val="35000"/>
            </a:spcAft>
            <a:buNone/>
          </a:pPr>
          <a:r>
            <a:rPr lang="es-GT" sz="2200" kern="1200" dirty="0">
              <a:hlinkClick xmlns:r="http://schemas.openxmlformats.org/officeDocument/2006/relationships" r:id="rId4"/>
            </a:rPr>
            <a:t>Grabaciones de Clases </a:t>
          </a:r>
          <a:endParaRPr lang="en-US" sz="2200" kern="1200" dirty="0"/>
        </a:p>
      </dsp:txBody>
      <dsp:txXfrm>
        <a:off x="974645" y="1056476"/>
        <a:ext cx="9540954" cy="843848"/>
      </dsp:txXfrm>
    </dsp:sp>
    <dsp:sp modelId="{6C58F3DD-F1E5-4208-AD2D-D8295B3EF344}">
      <dsp:nvSpPr>
        <dsp:cNvPr id="0" name=""/>
        <dsp:cNvSpPr/>
      </dsp:nvSpPr>
      <dsp:spPr>
        <a:xfrm>
          <a:off x="0" y="2111287"/>
          <a:ext cx="10515600" cy="8438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CECB5-F23E-492D-B972-CF0198D036D8}">
      <dsp:nvSpPr>
        <dsp:cNvPr id="0" name=""/>
        <dsp:cNvSpPr/>
      </dsp:nvSpPr>
      <dsp:spPr>
        <a:xfrm>
          <a:off x="255264" y="2301153"/>
          <a:ext cx="464116" cy="464116"/>
        </a:xfrm>
        <a:prstGeom prst="rect">
          <a:avLst/>
        </a:prstGeom>
        <a:blipFill>
          <a:blip xmlns:r="http://schemas.openxmlformats.org/officeDocument/2006/relationships" r:embed="rId5"/>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2C275-F13A-4B1D-89E6-7E542F15E0C3}">
      <dsp:nvSpPr>
        <dsp:cNvPr id="0" name=""/>
        <dsp:cNvSpPr/>
      </dsp:nvSpPr>
      <dsp:spPr>
        <a:xfrm>
          <a:off x="974645" y="2111287"/>
          <a:ext cx="9540954" cy="843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307" tIns="89307" rIns="89307" bIns="89307" numCol="1" spcCol="1270" anchor="ctr" anchorCtr="0">
          <a:noAutofit/>
        </a:bodyPr>
        <a:lstStyle/>
        <a:p>
          <a:pPr marL="0" lvl="0" indent="0" algn="l" defTabSz="977900">
            <a:lnSpc>
              <a:spcPct val="100000"/>
            </a:lnSpc>
            <a:spcBef>
              <a:spcPct val="0"/>
            </a:spcBef>
            <a:spcAft>
              <a:spcPct val="35000"/>
            </a:spcAft>
            <a:buNone/>
          </a:pPr>
          <a:r>
            <a:rPr lang="es-GT" sz="2200" kern="1200" dirty="0" err="1">
              <a:hlinkClick xmlns:r="http://schemas.openxmlformats.org/officeDocument/2006/relationships" r:id="rId6"/>
            </a:rPr>
            <a:t>Github</a:t>
          </a:r>
          <a:endParaRPr lang="en-US" sz="2200" kern="1200" dirty="0"/>
        </a:p>
      </dsp:txBody>
      <dsp:txXfrm>
        <a:off x="974645" y="2111287"/>
        <a:ext cx="9540954" cy="843848"/>
      </dsp:txXfrm>
    </dsp:sp>
    <dsp:sp modelId="{B36CABAE-98DC-4363-8985-4EBFF02F246E}">
      <dsp:nvSpPr>
        <dsp:cNvPr id="0" name=""/>
        <dsp:cNvSpPr/>
      </dsp:nvSpPr>
      <dsp:spPr>
        <a:xfrm>
          <a:off x="0" y="3166098"/>
          <a:ext cx="10515600" cy="8438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B246FD-C491-4CA9-8ED1-9D8EC823766A}">
      <dsp:nvSpPr>
        <dsp:cNvPr id="0" name=""/>
        <dsp:cNvSpPr/>
      </dsp:nvSpPr>
      <dsp:spPr>
        <a:xfrm>
          <a:off x="255264" y="3355964"/>
          <a:ext cx="464116" cy="464116"/>
        </a:xfrm>
        <a:prstGeom prst="rect">
          <a:avLst/>
        </a:prstGeom>
        <a:blipFill>
          <a:blip xmlns:r="http://schemas.openxmlformats.org/officeDocument/2006/relationships" r:embed="rId7"/>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C57C0E-0FE8-4318-A297-4F7A72716E27}">
      <dsp:nvSpPr>
        <dsp:cNvPr id="0" name=""/>
        <dsp:cNvSpPr/>
      </dsp:nvSpPr>
      <dsp:spPr>
        <a:xfrm>
          <a:off x="974645" y="3166098"/>
          <a:ext cx="9540954" cy="8438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307" tIns="89307" rIns="89307" bIns="89307" numCol="1" spcCol="1270" anchor="ctr" anchorCtr="0">
          <a:noAutofit/>
        </a:bodyPr>
        <a:lstStyle/>
        <a:p>
          <a:pPr marL="0" lvl="0" indent="0" algn="l" defTabSz="977900">
            <a:lnSpc>
              <a:spcPct val="100000"/>
            </a:lnSpc>
            <a:spcBef>
              <a:spcPct val="0"/>
            </a:spcBef>
            <a:spcAft>
              <a:spcPct val="35000"/>
            </a:spcAft>
            <a:buNone/>
          </a:pPr>
          <a:r>
            <a:rPr lang="es-GT" sz="2200" kern="1200">
              <a:hlinkClick xmlns:r="http://schemas.openxmlformats.org/officeDocument/2006/relationships" r:id="rId8"/>
            </a:rPr>
            <a:t>Grupo de WhatsApp</a:t>
          </a:r>
          <a:endParaRPr lang="en-US" sz="2200" kern="1200"/>
        </a:p>
      </dsp:txBody>
      <dsp:txXfrm>
        <a:off x="974645" y="3166098"/>
        <a:ext cx="9540954" cy="843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8AF02-CDFA-4E98-BEC5-7EC83792571E}">
      <dsp:nvSpPr>
        <dsp:cNvPr id="0" name=""/>
        <dsp:cNvSpPr/>
      </dsp:nvSpPr>
      <dsp:spPr>
        <a:xfrm>
          <a:off x="0" y="260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BF650-9710-44A6-972B-B1741DBE59DD}">
      <dsp:nvSpPr>
        <dsp:cNvPr id="0" name=""/>
        <dsp:cNvSpPr/>
      </dsp:nvSpPr>
      <dsp:spPr>
        <a:xfrm>
          <a:off x="0" y="2601"/>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Creación e utilización de funciones y estructuras de control: </a:t>
          </a:r>
          <a:endParaRPr lang="en-US" sz="1100" kern="1200" dirty="0">
            <a:solidFill>
              <a:schemeClr val="bg1"/>
            </a:solidFill>
          </a:endParaRPr>
        </a:p>
      </dsp:txBody>
      <dsp:txXfrm>
        <a:off x="0" y="2601"/>
        <a:ext cx="10515600" cy="241929"/>
      </dsp:txXfrm>
    </dsp:sp>
    <dsp:sp modelId="{24EEE12D-A769-4475-9FA1-92D07A4A1CF6}">
      <dsp:nvSpPr>
        <dsp:cNvPr id="0" name=""/>
        <dsp:cNvSpPr/>
      </dsp:nvSpPr>
      <dsp:spPr>
        <a:xfrm>
          <a:off x="0" y="24453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846290-F934-49B7-AFB0-E021BBC927AE}">
      <dsp:nvSpPr>
        <dsp:cNvPr id="0" name=""/>
        <dsp:cNvSpPr/>
      </dsp:nvSpPr>
      <dsp:spPr>
        <a:xfrm>
          <a:off x="0" y="244530"/>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a:hlinkClick xmlns:r="http://schemas.openxmlformats.org/officeDocument/2006/relationships" r:id="rId1"/>
            </a:rPr>
            <a:t>https://github.com/DominicRuano/TutoriasIPC1/blob/main/clase%201%20parte%201/Mai n.java </a:t>
          </a:r>
          <a:endParaRPr lang="en-US" sz="1100" kern="1200"/>
        </a:p>
      </dsp:txBody>
      <dsp:txXfrm>
        <a:off x="0" y="244530"/>
        <a:ext cx="10515600" cy="241929"/>
      </dsp:txXfrm>
    </dsp:sp>
    <dsp:sp modelId="{F53275E9-2C77-41FF-B950-4C6E369FCA96}">
      <dsp:nvSpPr>
        <dsp:cNvPr id="0" name=""/>
        <dsp:cNvSpPr/>
      </dsp:nvSpPr>
      <dsp:spPr>
        <a:xfrm>
          <a:off x="0" y="48646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DA17B-BA50-44EB-B655-81E6D74D1AB3}">
      <dsp:nvSpPr>
        <dsp:cNvPr id="0" name=""/>
        <dsp:cNvSpPr/>
      </dsp:nvSpPr>
      <dsp:spPr>
        <a:xfrm>
          <a:off x="0" y="486460"/>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Ejemplo de excepciones y algoritmos de ordenamiento:</a:t>
          </a:r>
          <a:endParaRPr lang="en-US" sz="1100" kern="1200" dirty="0">
            <a:solidFill>
              <a:schemeClr val="bg1"/>
            </a:solidFill>
          </a:endParaRPr>
        </a:p>
      </dsp:txBody>
      <dsp:txXfrm>
        <a:off x="0" y="486460"/>
        <a:ext cx="10515600" cy="241929"/>
      </dsp:txXfrm>
    </dsp:sp>
    <dsp:sp modelId="{099830E8-1CF3-4F2C-8973-CD0BB448AA28}">
      <dsp:nvSpPr>
        <dsp:cNvPr id="0" name=""/>
        <dsp:cNvSpPr/>
      </dsp:nvSpPr>
      <dsp:spPr>
        <a:xfrm>
          <a:off x="0" y="72838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89C998-60BB-4C7B-8BB4-628EA79A88DE}">
      <dsp:nvSpPr>
        <dsp:cNvPr id="0" name=""/>
        <dsp:cNvSpPr/>
      </dsp:nvSpPr>
      <dsp:spPr>
        <a:xfrm>
          <a:off x="0" y="728389"/>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hlinkClick xmlns:r="http://schemas.openxmlformats.org/officeDocument/2006/relationships" r:id="rId2"/>
            </a:rPr>
            <a:t>https://github.com/DominicRuano/TutoriasIPC1/tree/main/Clase%202%20Parte%201/src /clase/pkg2 </a:t>
          </a:r>
          <a:endParaRPr lang="en-US" sz="1100" kern="1200" dirty="0"/>
        </a:p>
      </dsp:txBody>
      <dsp:txXfrm>
        <a:off x="0" y="728389"/>
        <a:ext cx="10515600" cy="241929"/>
      </dsp:txXfrm>
    </dsp:sp>
    <dsp:sp modelId="{B50D6385-68AF-46B2-A55C-C1696A3E1B34}">
      <dsp:nvSpPr>
        <dsp:cNvPr id="0" name=""/>
        <dsp:cNvSpPr/>
      </dsp:nvSpPr>
      <dsp:spPr>
        <a:xfrm>
          <a:off x="0" y="97031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857410-79FE-471E-8403-EF1BD25AAD26}">
      <dsp:nvSpPr>
        <dsp:cNvPr id="0" name=""/>
        <dsp:cNvSpPr/>
      </dsp:nvSpPr>
      <dsp:spPr>
        <a:xfrm>
          <a:off x="0" y="970319"/>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Ejemplo de </a:t>
          </a:r>
          <a:r>
            <a:rPr lang="es-MX" sz="1100" b="0" i="0" kern="1200" dirty="0" err="1">
              <a:solidFill>
                <a:schemeClr val="bg1"/>
              </a:solidFill>
            </a:rPr>
            <a:t>Login</a:t>
          </a:r>
          <a:r>
            <a:rPr lang="es-MX" sz="1100" b="0" i="0" kern="1200" dirty="0">
              <a:solidFill>
                <a:schemeClr val="bg1"/>
              </a:solidFill>
            </a:rPr>
            <a:t> en consola: </a:t>
          </a:r>
          <a:endParaRPr lang="en-US" sz="1100" kern="1200" dirty="0">
            <a:solidFill>
              <a:schemeClr val="bg1"/>
            </a:solidFill>
          </a:endParaRPr>
        </a:p>
      </dsp:txBody>
      <dsp:txXfrm>
        <a:off x="0" y="970319"/>
        <a:ext cx="10515600" cy="241929"/>
      </dsp:txXfrm>
    </dsp:sp>
    <dsp:sp modelId="{457D6886-134A-419B-B0A6-12C96C8B9E05}">
      <dsp:nvSpPr>
        <dsp:cNvPr id="0" name=""/>
        <dsp:cNvSpPr/>
      </dsp:nvSpPr>
      <dsp:spPr>
        <a:xfrm>
          <a:off x="0" y="1212248"/>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7CF4A1-4721-47B0-9E33-8745C802EA48}">
      <dsp:nvSpPr>
        <dsp:cNvPr id="0" name=""/>
        <dsp:cNvSpPr/>
      </dsp:nvSpPr>
      <dsp:spPr>
        <a:xfrm>
          <a:off x="0" y="1212248"/>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hlinkClick xmlns:r="http://schemas.openxmlformats.org/officeDocument/2006/relationships" r:id="rId3"/>
            </a:rPr>
            <a:t>https://github.com/DominicRuano/TutoriasIPC1/blob/main/Clase%202%20Parte%202/Cl ase2--base_practica1.java </a:t>
          </a:r>
          <a:endParaRPr lang="en-US" sz="1100" kern="1200" dirty="0"/>
        </a:p>
      </dsp:txBody>
      <dsp:txXfrm>
        <a:off x="0" y="1212248"/>
        <a:ext cx="10515600" cy="241929"/>
      </dsp:txXfrm>
    </dsp:sp>
    <dsp:sp modelId="{37E11305-1C7B-4683-AC6B-ADCDAFE4E896}">
      <dsp:nvSpPr>
        <dsp:cNvPr id="0" name=""/>
        <dsp:cNvSpPr/>
      </dsp:nvSpPr>
      <dsp:spPr>
        <a:xfrm>
          <a:off x="0" y="145417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2FBF9E-3F1C-408A-A56F-C032AE6A7881}">
      <dsp:nvSpPr>
        <dsp:cNvPr id="0" name=""/>
        <dsp:cNvSpPr/>
      </dsp:nvSpPr>
      <dsp:spPr>
        <a:xfrm>
          <a:off x="0" y="1454177"/>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Ejemplo del uso de matrices: </a:t>
          </a:r>
          <a:endParaRPr lang="en-US" sz="1100" kern="1200" dirty="0">
            <a:solidFill>
              <a:schemeClr val="bg1"/>
            </a:solidFill>
          </a:endParaRPr>
        </a:p>
      </dsp:txBody>
      <dsp:txXfrm>
        <a:off x="0" y="1454177"/>
        <a:ext cx="10515600" cy="241929"/>
      </dsp:txXfrm>
    </dsp:sp>
    <dsp:sp modelId="{F9109788-EFCC-469C-829C-C337E708BD1C}">
      <dsp:nvSpPr>
        <dsp:cNvPr id="0" name=""/>
        <dsp:cNvSpPr/>
      </dsp:nvSpPr>
      <dsp:spPr>
        <a:xfrm>
          <a:off x="0" y="1696107"/>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8DA01E-E257-4C67-8B12-7718EE9537D7}">
      <dsp:nvSpPr>
        <dsp:cNvPr id="0" name=""/>
        <dsp:cNvSpPr/>
      </dsp:nvSpPr>
      <dsp:spPr>
        <a:xfrm>
          <a:off x="0" y="1696107"/>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hlinkClick xmlns:r="http://schemas.openxmlformats.org/officeDocument/2006/relationships" r:id="rId3"/>
            </a:rPr>
            <a:t>https://github.com/DominicRuano/TutoriasIPC1/blob/main/Clase%203%20Parte%201/M atrices.java </a:t>
          </a:r>
          <a:endParaRPr lang="en-US" sz="1100" kern="1200" dirty="0"/>
        </a:p>
      </dsp:txBody>
      <dsp:txXfrm>
        <a:off x="0" y="1696107"/>
        <a:ext cx="10515600" cy="241929"/>
      </dsp:txXfrm>
    </dsp:sp>
    <dsp:sp modelId="{5DA40726-9EC0-4210-ADDB-BF9BA12A48B1}">
      <dsp:nvSpPr>
        <dsp:cNvPr id="0" name=""/>
        <dsp:cNvSpPr/>
      </dsp:nvSpPr>
      <dsp:spPr>
        <a:xfrm>
          <a:off x="0" y="193803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02DF5D-DD15-4895-814D-A4796106C9A1}">
      <dsp:nvSpPr>
        <dsp:cNvPr id="0" name=""/>
        <dsp:cNvSpPr/>
      </dsp:nvSpPr>
      <dsp:spPr>
        <a:xfrm>
          <a:off x="0" y="1938036"/>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Ejemplo de Hilos: </a:t>
          </a:r>
          <a:endParaRPr lang="en-US" sz="1100" kern="1200" dirty="0">
            <a:solidFill>
              <a:schemeClr val="bg1"/>
            </a:solidFill>
          </a:endParaRPr>
        </a:p>
      </dsp:txBody>
      <dsp:txXfrm>
        <a:off x="0" y="1938036"/>
        <a:ext cx="10515600" cy="241929"/>
      </dsp:txXfrm>
    </dsp:sp>
    <dsp:sp modelId="{450DCFF0-3344-49C2-890E-8648D28AB490}">
      <dsp:nvSpPr>
        <dsp:cNvPr id="0" name=""/>
        <dsp:cNvSpPr/>
      </dsp:nvSpPr>
      <dsp:spPr>
        <a:xfrm>
          <a:off x="0" y="217996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E5B6AA-7D00-4EA0-BE90-A474C658196D}">
      <dsp:nvSpPr>
        <dsp:cNvPr id="0" name=""/>
        <dsp:cNvSpPr/>
      </dsp:nvSpPr>
      <dsp:spPr>
        <a:xfrm>
          <a:off x="0" y="2179966"/>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a:hlinkClick xmlns:r="http://schemas.openxmlformats.org/officeDocument/2006/relationships" r:id="rId4"/>
            </a:rPr>
            <a:t>https://github.com/DominicRuano/TutoriasIPC1/tree/main/Clase%207/src/clase/pkg7</a:t>
          </a:r>
          <a:r>
            <a:rPr lang="es-MX" sz="1100" b="0" i="0" kern="1200"/>
            <a:t> </a:t>
          </a:r>
          <a:endParaRPr lang="en-US" sz="1100" kern="1200"/>
        </a:p>
      </dsp:txBody>
      <dsp:txXfrm>
        <a:off x="0" y="2179966"/>
        <a:ext cx="10515600" cy="241929"/>
      </dsp:txXfrm>
    </dsp:sp>
    <dsp:sp modelId="{2A00ECBB-C595-4679-9D01-09F4DC5054DD}">
      <dsp:nvSpPr>
        <dsp:cNvPr id="0" name=""/>
        <dsp:cNvSpPr/>
      </dsp:nvSpPr>
      <dsp:spPr>
        <a:xfrm>
          <a:off x="0" y="2421895"/>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473568-614A-4BE3-B39D-6A74E0EA2100}">
      <dsp:nvSpPr>
        <dsp:cNvPr id="0" name=""/>
        <dsp:cNvSpPr/>
      </dsp:nvSpPr>
      <dsp:spPr>
        <a:xfrm>
          <a:off x="0" y="2421895"/>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Ejemplo de hilos, carrera de autos: </a:t>
          </a:r>
          <a:endParaRPr lang="en-US" sz="1100" kern="1200" dirty="0">
            <a:solidFill>
              <a:schemeClr val="bg1"/>
            </a:solidFill>
          </a:endParaRPr>
        </a:p>
      </dsp:txBody>
      <dsp:txXfrm>
        <a:off x="0" y="2421895"/>
        <a:ext cx="10515600" cy="241929"/>
      </dsp:txXfrm>
    </dsp:sp>
    <dsp:sp modelId="{753AE375-F53B-40D4-8E0C-742BA7B054DC}">
      <dsp:nvSpPr>
        <dsp:cNvPr id="0" name=""/>
        <dsp:cNvSpPr/>
      </dsp:nvSpPr>
      <dsp:spPr>
        <a:xfrm>
          <a:off x="0" y="2663825"/>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8C3EE8-9D00-4E3D-8072-50D77252AF8B}">
      <dsp:nvSpPr>
        <dsp:cNvPr id="0" name=""/>
        <dsp:cNvSpPr/>
      </dsp:nvSpPr>
      <dsp:spPr>
        <a:xfrm>
          <a:off x="0" y="2663825"/>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a:hlinkClick xmlns:r="http://schemas.openxmlformats.org/officeDocument/2006/relationships" r:id="rId5"/>
            </a:rPr>
            <a:t>https://github.com/DominicRuano/TutoriasIPC1/tree/main/Clase%208%20del%2003-10- 23/Juego_Autos/src/carrera </a:t>
          </a:r>
          <a:endParaRPr lang="en-US" sz="1100" kern="1200"/>
        </a:p>
      </dsp:txBody>
      <dsp:txXfrm>
        <a:off x="0" y="2663825"/>
        <a:ext cx="10515600" cy="241929"/>
      </dsp:txXfrm>
    </dsp:sp>
    <dsp:sp modelId="{4D2AF714-4B3C-4F49-81FA-8A88041CB3C9}">
      <dsp:nvSpPr>
        <dsp:cNvPr id="0" name=""/>
        <dsp:cNvSpPr/>
      </dsp:nvSpPr>
      <dsp:spPr>
        <a:xfrm>
          <a:off x="0" y="2905754"/>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A871EB-7F0E-46C2-9D1E-866526C4F8F5}">
      <dsp:nvSpPr>
        <dsp:cNvPr id="0" name=""/>
        <dsp:cNvSpPr/>
      </dsp:nvSpPr>
      <dsp:spPr>
        <a:xfrm>
          <a:off x="0" y="2905754"/>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Ejemplo, practica 2:</a:t>
          </a:r>
          <a:endParaRPr lang="en-US" sz="1100" kern="1200" dirty="0">
            <a:solidFill>
              <a:schemeClr val="bg1"/>
            </a:solidFill>
          </a:endParaRPr>
        </a:p>
      </dsp:txBody>
      <dsp:txXfrm>
        <a:off x="0" y="2905754"/>
        <a:ext cx="10515600" cy="241929"/>
      </dsp:txXfrm>
    </dsp:sp>
    <dsp:sp modelId="{57E62206-9085-4FAE-A2DE-23E247C7A862}">
      <dsp:nvSpPr>
        <dsp:cNvPr id="0" name=""/>
        <dsp:cNvSpPr/>
      </dsp:nvSpPr>
      <dsp:spPr>
        <a:xfrm>
          <a:off x="0" y="314768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D97F97-67E4-4B88-8F1A-FD01D1A43B3D}">
      <dsp:nvSpPr>
        <dsp:cNvPr id="0" name=""/>
        <dsp:cNvSpPr/>
      </dsp:nvSpPr>
      <dsp:spPr>
        <a:xfrm>
          <a:off x="0" y="3147683"/>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a:hlinkClick xmlns:r="http://schemas.openxmlformats.org/officeDocument/2006/relationships" r:id="rId6"/>
            </a:rPr>
            <a:t>https://github.com/DominicRuano/TutoriasIPC1/tree/main/Clase%207%20Parte%202 </a:t>
          </a:r>
          <a:endParaRPr lang="en-US" sz="1100" kern="1200"/>
        </a:p>
      </dsp:txBody>
      <dsp:txXfrm>
        <a:off x="0" y="3147683"/>
        <a:ext cx="10515600" cy="241929"/>
      </dsp:txXfrm>
    </dsp:sp>
    <dsp:sp modelId="{41B34DFD-D491-4681-9437-3BCBE8399E21}">
      <dsp:nvSpPr>
        <dsp:cNvPr id="0" name=""/>
        <dsp:cNvSpPr/>
      </dsp:nvSpPr>
      <dsp:spPr>
        <a:xfrm>
          <a:off x="0" y="3389613"/>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4009CB-E2CB-4238-B1BE-BAC345AA3540}">
      <dsp:nvSpPr>
        <dsp:cNvPr id="0" name=""/>
        <dsp:cNvSpPr/>
      </dsp:nvSpPr>
      <dsp:spPr>
        <a:xfrm>
          <a:off x="0" y="3389613"/>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Ejemplo, uso de imágenes: </a:t>
          </a:r>
          <a:endParaRPr lang="en-US" sz="1100" kern="1200" dirty="0">
            <a:solidFill>
              <a:schemeClr val="bg1"/>
            </a:solidFill>
          </a:endParaRPr>
        </a:p>
      </dsp:txBody>
      <dsp:txXfrm>
        <a:off x="0" y="3389613"/>
        <a:ext cx="10515600" cy="241929"/>
      </dsp:txXfrm>
    </dsp:sp>
    <dsp:sp modelId="{1AA9692A-9F40-4D5C-957C-863367478C8D}">
      <dsp:nvSpPr>
        <dsp:cNvPr id="0" name=""/>
        <dsp:cNvSpPr/>
      </dsp:nvSpPr>
      <dsp:spPr>
        <a:xfrm>
          <a:off x="0" y="3631542"/>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D8D2B-EA6D-4541-A307-EC8C2A76C759}">
      <dsp:nvSpPr>
        <dsp:cNvPr id="0" name=""/>
        <dsp:cNvSpPr/>
      </dsp:nvSpPr>
      <dsp:spPr>
        <a:xfrm>
          <a:off x="0" y="3631542"/>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a:hlinkClick xmlns:r="http://schemas.openxmlformats.org/officeDocument/2006/relationships" r:id="rId7"/>
            </a:rPr>
            <a:t>https://github.com/DominicRuano/TutoriasIPC1/tree/main/ejemplos%20clase%209%20p arte%201 </a:t>
          </a:r>
          <a:endParaRPr lang="en-US" sz="1100" kern="1200"/>
        </a:p>
      </dsp:txBody>
      <dsp:txXfrm>
        <a:off x="0" y="3631542"/>
        <a:ext cx="10515600" cy="241929"/>
      </dsp:txXfrm>
    </dsp:sp>
    <dsp:sp modelId="{BEE725B4-7561-4360-9B4E-024322B59CB5}">
      <dsp:nvSpPr>
        <dsp:cNvPr id="0" name=""/>
        <dsp:cNvSpPr/>
      </dsp:nvSpPr>
      <dsp:spPr>
        <a:xfrm>
          <a:off x="0" y="3873472"/>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C6B412-09D1-4B07-8C3E-6E67899B1969}">
      <dsp:nvSpPr>
        <dsp:cNvPr id="0" name=""/>
        <dsp:cNvSpPr/>
      </dsp:nvSpPr>
      <dsp:spPr>
        <a:xfrm>
          <a:off x="0" y="3873472"/>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Ejemplo proyecto 2:</a:t>
          </a:r>
          <a:endParaRPr lang="en-US" sz="1100" kern="1200" dirty="0">
            <a:solidFill>
              <a:schemeClr val="bg1"/>
            </a:solidFill>
          </a:endParaRPr>
        </a:p>
      </dsp:txBody>
      <dsp:txXfrm>
        <a:off x="0" y="3873472"/>
        <a:ext cx="10515600" cy="241929"/>
      </dsp:txXfrm>
    </dsp:sp>
    <dsp:sp modelId="{09B94C87-C6A8-42C3-9FA1-267D63BF9C1A}">
      <dsp:nvSpPr>
        <dsp:cNvPr id="0" name=""/>
        <dsp:cNvSpPr/>
      </dsp:nvSpPr>
      <dsp:spPr>
        <a:xfrm>
          <a:off x="0" y="4115401"/>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ADFBFF-567F-4C13-BCCE-7AC867E2CCC1}">
      <dsp:nvSpPr>
        <dsp:cNvPr id="0" name=""/>
        <dsp:cNvSpPr/>
      </dsp:nvSpPr>
      <dsp:spPr>
        <a:xfrm>
          <a:off x="0" y="4115401"/>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a:hlinkClick xmlns:r="http://schemas.openxmlformats.org/officeDocument/2006/relationships" r:id="rId8"/>
            </a:rPr>
            <a:t>https://github.com/DominicRuano/TutoriasIPC1/tree/main/Clase%2029-08-2023/src </a:t>
          </a:r>
          <a:endParaRPr lang="en-US" sz="1100" kern="1200"/>
        </a:p>
      </dsp:txBody>
      <dsp:txXfrm>
        <a:off x="0" y="4115401"/>
        <a:ext cx="10515600" cy="241929"/>
      </dsp:txXfrm>
    </dsp:sp>
    <dsp:sp modelId="{BD9A6925-F968-4F33-94E7-50B93462749A}">
      <dsp:nvSpPr>
        <dsp:cNvPr id="0" name=""/>
        <dsp:cNvSpPr/>
      </dsp:nvSpPr>
      <dsp:spPr>
        <a:xfrm>
          <a:off x="0" y="435733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CB750A-AC60-48AE-BD11-756B63364C86}">
      <dsp:nvSpPr>
        <dsp:cNvPr id="0" name=""/>
        <dsp:cNvSpPr/>
      </dsp:nvSpPr>
      <dsp:spPr>
        <a:xfrm>
          <a:off x="0" y="4357330"/>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Ejemplo, creación de gráficas y exportación a PDF:</a:t>
          </a:r>
          <a:endParaRPr lang="en-US" sz="1100" kern="1200" dirty="0">
            <a:solidFill>
              <a:schemeClr val="bg1"/>
            </a:solidFill>
          </a:endParaRPr>
        </a:p>
      </dsp:txBody>
      <dsp:txXfrm>
        <a:off x="0" y="4357330"/>
        <a:ext cx="10515600" cy="241929"/>
      </dsp:txXfrm>
    </dsp:sp>
    <dsp:sp modelId="{912C8289-DAEF-46A5-8829-A50E0BF4671D}">
      <dsp:nvSpPr>
        <dsp:cNvPr id="0" name=""/>
        <dsp:cNvSpPr/>
      </dsp:nvSpPr>
      <dsp:spPr>
        <a:xfrm>
          <a:off x="0" y="4599260"/>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5DF858-65A2-448F-B337-345CDB362A77}">
      <dsp:nvSpPr>
        <dsp:cNvPr id="0" name=""/>
        <dsp:cNvSpPr/>
      </dsp:nvSpPr>
      <dsp:spPr>
        <a:xfrm>
          <a:off x="0" y="4599260"/>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a:hlinkClick xmlns:r="http://schemas.openxmlformats.org/officeDocument/2006/relationships" r:id="rId9"/>
            </a:rPr>
            <a:t>https://github.com/DominicRuano/TutoriasIPC1/tree/main/Clase%2012-09-23%20Parte% 20no.2%20Gr%C3%A1fica </a:t>
          </a:r>
          <a:endParaRPr lang="en-US" sz="1100" kern="1200"/>
        </a:p>
      </dsp:txBody>
      <dsp:txXfrm>
        <a:off x="0" y="4599260"/>
        <a:ext cx="10515600" cy="241929"/>
      </dsp:txXfrm>
    </dsp:sp>
    <dsp:sp modelId="{912CCBB0-7B09-438C-BF3E-F62ABAF76629}">
      <dsp:nvSpPr>
        <dsp:cNvPr id="0" name=""/>
        <dsp:cNvSpPr/>
      </dsp:nvSpPr>
      <dsp:spPr>
        <a:xfrm>
          <a:off x="0" y="484118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E94489-B041-4E7C-BB03-E449E0E7E7FE}">
      <dsp:nvSpPr>
        <dsp:cNvPr id="0" name=""/>
        <dsp:cNvSpPr/>
      </dsp:nvSpPr>
      <dsp:spPr>
        <a:xfrm>
          <a:off x="0" y="4841189"/>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dirty="0">
              <a:solidFill>
                <a:schemeClr val="bg1"/>
              </a:solidFill>
            </a:rPr>
            <a:t>· Introducción a Python: </a:t>
          </a:r>
          <a:endParaRPr lang="en-US" sz="1100" kern="1200" dirty="0">
            <a:solidFill>
              <a:schemeClr val="bg1"/>
            </a:solidFill>
          </a:endParaRPr>
        </a:p>
      </dsp:txBody>
      <dsp:txXfrm>
        <a:off x="0" y="4841189"/>
        <a:ext cx="10515600" cy="241929"/>
      </dsp:txXfrm>
    </dsp:sp>
    <dsp:sp modelId="{EB742E2C-4DF3-47B0-8FE7-29B332E6A0AE}">
      <dsp:nvSpPr>
        <dsp:cNvPr id="0" name=""/>
        <dsp:cNvSpPr/>
      </dsp:nvSpPr>
      <dsp:spPr>
        <a:xfrm>
          <a:off x="0" y="5083119"/>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4F9D94-994C-4CB1-98B2-0CD390B47520}">
      <dsp:nvSpPr>
        <dsp:cNvPr id="0" name=""/>
        <dsp:cNvSpPr/>
      </dsp:nvSpPr>
      <dsp:spPr>
        <a:xfrm>
          <a:off x="0" y="5083119"/>
          <a:ext cx="10515600" cy="24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MX" sz="1100" b="0" i="0" kern="1200">
              <a:hlinkClick xmlns:r="http://schemas.openxmlformats.org/officeDocument/2006/relationships" r:id="rId10"/>
            </a:rPr>
            <a:t>https://github.com/DominicRuano/TutoriasIPC1/tree/main/Clase%2009%20-%20Python</a:t>
          </a:r>
          <a:endParaRPr lang="en-US" sz="1100" kern="1200"/>
        </a:p>
      </dsp:txBody>
      <dsp:txXfrm>
        <a:off x="0" y="5083119"/>
        <a:ext cx="10515600" cy="2419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7"/>
          <p:cNvSpPr>
            <a:spLocks noGrp="1"/>
          </p:cNvSpPr>
          <p:nvPr>
            <p:ph type="pic" idx="2"/>
          </p:nvPr>
        </p:nvSpPr>
        <p:spPr>
          <a:xfrm>
            <a:off x="5183188" y="987425"/>
            <a:ext cx="6172200" cy="4873625"/>
          </a:xfrm>
          <a:prstGeom prst="rect">
            <a:avLst/>
          </a:prstGeom>
          <a:noFill/>
          <a:ln>
            <a:noFill/>
          </a:ln>
        </p:spPr>
      </p:sp>
      <p:sp>
        <p:nvSpPr>
          <p:cNvPr id="64" name="Google Shape;64;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GT"/>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GT"/>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ominicRuano/TutoriasIPC1"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rive.google.com/drive/folders/1Ja3toS8_ekPRRdCavLZpqpw_9rwDNOA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1" name="Rectangle 103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scargas">
            <a:extLst>
              <a:ext uri="{FF2B5EF4-FFF2-40B4-BE49-F238E27FC236}">
                <a16:creationId xmlns:a16="http://schemas.microsoft.com/office/drawing/2014/main" id="{F946123C-E908-D7DF-5291-3D8E8B8AD8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9303" y="1119116"/>
            <a:ext cx="6811186" cy="2213635"/>
          </a:xfrm>
          <a:prstGeom prst="rect">
            <a:avLst/>
          </a:prstGeom>
          <a:noFill/>
          <a:extLst>
            <a:ext uri="{909E8E84-426E-40DD-AFC4-6F175D3DCCD1}">
              <a14:hiddenFill xmlns:a14="http://schemas.microsoft.com/office/drawing/2010/main">
                <a:solidFill>
                  <a:srgbClr val="FFFFFF"/>
                </a:solidFill>
              </a14:hiddenFill>
            </a:ext>
          </a:extLst>
        </p:spPr>
      </p:pic>
      <p:sp>
        <p:nvSpPr>
          <p:cNvPr id="1072" name="Right Triangle 103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3" name="Rectangle 103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E800064-D8A3-95A7-12BC-DEFFEA4BFC27}"/>
              </a:ext>
            </a:extLst>
          </p:cNvPr>
          <p:cNvSpPr>
            <a:spLocks noGrp="1"/>
          </p:cNvSpPr>
          <p:nvPr>
            <p:ph type="ctrTitle"/>
          </p:nvPr>
        </p:nvSpPr>
        <p:spPr>
          <a:xfrm>
            <a:off x="1289304" y="3429000"/>
            <a:ext cx="8921672" cy="1713305"/>
          </a:xfrm>
        </p:spPr>
        <p:txBody>
          <a:bodyPr anchor="b">
            <a:normAutofit/>
          </a:bodyPr>
          <a:lstStyle/>
          <a:p>
            <a:pPr algn="l"/>
            <a:r>
              <a:rPr lang="es-GT" sz="2000"/>
              <a:t>Universidad de San Carlos de Guatemala</a:t>
            </a:r>
            <a:br>
              <a:rPr lang="es-GT" sz="2000"/>
            </a:br>
            <a:r>
              <a:rPr lang="es-GT" sz="2000"/>
              <a:t>Facultad de Ingeniería</a:t>
            </a:r>
            <a:br>
              <a:rPr lang="es-GT" sz="2000"/>
            </a:br>
            <a:r>
              <a:rPr lang="es-GT" sz="2000"/>
              <a:t>Escuela de EPS</a:t>
            </a:r>
            <a:br>
              <a:rPr lang="es-GT" sz="2000"/>
            </a:br>
            <a:r>
              <a:rPr lang="es-GT" sz="2000"/>
              <a:t>Prácticas Iniciales</a:t>
            </a:r>
            <a:br>
              <a:rPr lang="es-GT" sz="2000"/>
            </a:br>
            <a:r>
              <a:rPr lang="es-GT" sz="2000"/>
              <a:t>Sección F- </a:t>
            </a:r>
          </a:p>
        </p:txBody>
      </p:sp>
    </p:spTree>
    <p:extLst>
      <p:ext uri="{BB962C8B-B14F-4D97-AF65-F5344CB8AC3E}">
        <p14:creationId xmlns:p14="http://schemas.microsoft.com/office/powerpoint/2010/main" val="36501201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5CDC02-AB1E-776E-C5CB-97DE67C0E141}"/>
              </a:ext>
            </a:extLst>
          </p:cNvPr>
          <p:cNvPicPr>
            <a:picLocks noChangeAspect="1"/>
          </p:cNvPicPr>
          <p:nvPr/>
        </p:nvPicPr>
        <p:blipFill rotWithShape="1">
          <a:blip r:embed="rId2"/>
          <a:srcRect l="679" r="353"/>
          <a:stretch/>
        </p:blipFill>
        <p:spPr>
          <a:xfrm>
            <a:off x="139959" y="2034073"/>
            <a:ext cx="11868539" cy="3050245"/>
          </a:xfrm>
          <a:prstGeom prst="rect">
            <a:avLst/>
          </a:prstGeom>
        </p:spPr>
      </p:pic>
    </p:spTree>
    <p:extLst>
      <p:ext uri="{BB962C8B-B14F-4D97-AF65-F5344CB8AC3E}">
        <p14:creationId xmlns:p14="http://schemas.microsoft.com/office/powerpoint/2010/main" val="26769129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44FD934-C05B-5FF6-9D74-EECDF13C8ACE}"/>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Grupo de difusión de clases en  WhatsApp</a:t>
            </a:r>
          </a:p>
        </p:txBody>
      </p:sp>
      <p:pic>
        <p:nvPicPr>
          <p:cNvPr id="5" name="Imagen 4">
            <a:extLst>
              <a:ext uri="{FF2B5EF4-FFF2-40B4-BE49-F238E27FC236}">
                <a16:creationId xmlns:a16="http://schemas.microsoft.com/office/drawing/2014/main" id="{23B46A8F-EB80-3EEF-C2C8-A29A50F1C9FE}"/>
              </a:ext>
            </a:extLst>
          </p:cNvPr>
          <p:cNvPicPr>
            <a:picLocks noChangeAspect="1"/>
          </p:cNvPicPr>
          <p:nvPr/>
        </p:nvPicPr>
        <p:blipFill rotWithShape="1">
          <a:blip r:embed="rId2"/>
          <a:srcRect r="157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677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1EDBF1-7BFF-4980-0D74-39E4C73DCB5E}"/>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spcBef>
                <a:spcPct val="0"/>
              </a:spcBef>
            </a:pPr>
            <a:r>
              <a:rPr lang="en-US" sz="5400" kern="1200">
                <a:solidFill>
                  <a:schemeClr val="bg1"/>
                </a:solidFill>
                <a:latin typeface="+mj-lt"/>
                <a:ea typeface="+mj-ea"/>
                <a:cs typeface="+mj-cs"/>
              </a:rPr>
              <a:t>Con un promedio de</a:t>
            </a:r>
          </a:p>
        </p:txBody>
      </p:sp>
      <p:sp>
        <p:nvSpPr>
          <p:cNvPr id="3" name="Marcador de texto 2">
            <a:extLst>
              <a:ext uri="{FF2B5EF4-FFF2-40B4-BE49-F238E27FC236}">
                <a16:creationId xmlns:a16="http://schemas.microsoft.com/office/drawing/2014/main" id="{6347730D-DD33-6EB6-722B-1CC04E74AAD7}"/>
              </a:ext>
            </a:extLst>
          </p:cNvPr>
          <p:cNvSpPr>
            <a:spLocks noGrp="1"/>
          </p:cNvSpPr>
          <p:nvPr>
            <p:ph type="body" idx="1"/>
          </p:nvPr>
        </p:nvSpPr>
        <p:spPr>
          <a:xfrm>
            <a:off x="3820817" y="4409960"/>
            <a:ext cx="4508641" cy="1116414"/>
          </a:xfrm>
        </p:spPr>
        <p:txBody>
          <a:bodyPr vert="horz" lIns="91440" tIns="45720" rIns="91440" bIns="45720" rtlCol="0">
            <a:normAutofit/>
          </a:bodyPr>
          <a:lstStyle/>
          <a:p>
            <a:pPr marL="0" indent="0" algn="ctr"/>
            <a:r>
              <a:rPr lang="en-US" sz="2000" kern="1200" dirty="0">
                <a:solidFill>
                  <a:schemeClr val="bg1"/>
                </a:solidFill>
                <a:latin typeface="+mn-lt"/>
                <a:ea typeface="+mn-ea"/>
                <a:cs typeface="+mn-cs"/>
              </a:rPr>
              <a:t>14 </a:t>
            </a:r>
            <a:r>
              <a:rPr lang="en-US" sz="2000" kern="1200" dirty="0" err="1">
                <a:solidFill>
                  <a:schemeClr val="bg1"/>
                </a:solidFill>
                <a:latin typeface="+mn-lt"/>
                <a:ea typeface="+mn-ea"/>
                <a:cs typeface="+mn-cs"/>
              </a:rPr>
              <a:t>estudiantes</a:t>
            </a:r>
            <a:r>
              <a:rPr lang="en-US" sz="2000" kern="1200" dirty="0">
                <a:solidFill>
                  <a:schemeClr val="bg1"/>
                </a:solidFill>
                <a:latin typeface="+mn-lt"/>
                <a:ea typeface="+mn-ea"/>
                <a:cs typeface="+mn-cs"/>
              </a:rPr>
              <a:t> </a:t>
            </a:r>
            <a:r>
              <a:rPr lang="en-US" sz="2000" kern="1200" dirty="0" err="1">
                <a:solidFill>
                  <a:schemeClr val="bg1"/>
                </a:solidFill>
                <a:latin typeface="+mn-lt"/>
                <a:ea typeface="+mn-ea"/>
                <a:cs typeface="+mn-cs"/>
              </a:rPr>
              <a:t>asistiendo</a:t>
            </a:r>
            <a:r>
              <a:rPr lang="en-US" sz="2000" kern="1200" dirty="0">
                <a:solidFill>
                  <a:schemeClr val="bg1"/>
                </a:solidFill>
                <a:latin typeface="+mn-lt"/>
                <a:ea typeface="+mn-ea"/>
                <a:cs typeface="+mn-cs"/>
              </a:rPr>
              <a:t> a las </a:t>
            </a:r>
            <a:r>
              <a:rPr lang="en-US" sz="2000" kern="1200" dirty="0" err="1">
                <a:solidFill>
                  <a:schemeClr val="bg1"/>
                </a:solidFill>
                <a:latin typeface="+mn-lt"/>
                <a:ea typeface="+mn-ea"/>
                <a:cs typeface="+mn-cs"/>
              </a:rPr>
              <a:t>clases</a:t>
            </a:r>
            <a:endParaRPr lang="en-US" sz="2000" kern="1200" dirty="0">
              <a:solidFill>
                <a:schemeClr val="bg1"/>
              </a:solidFill>
              <a:latin typeface="+mn-lt"/>
              <a:ea typeface="+mn-ea"/>
              <a:cs typeface="+mn-cs"/>
            </a:endParaRP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2056607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A6D25-591F-3C7A-49B2-9A6B0EED1213}"/>
              </a:ext>
            </a:extLst>
          </p:cNvPr>
          <p:cNvSpPr>
            <a:spLocks noGrp="1"/>
          </p:cNvSpPr>
          <p:nvPr>
            <p:ph type="title"/>
          </p:nvPr>
        </p:nvSpPr>
        <p:spPr/>
        <p:txBody>
          <a:bodyPr/>
          <a:lstStyle/>
          <a:p>
            <a:endParaRPr lang="es-GT" dirty="0"/>
          </a:p>
        </p:txBody>
      </p:sp>
      <p:sp>
        <p:nvSpPr>
          <p:cNvPr id="3" name="Marcador de texto 2">
            <a:extLst>
              <a:ext uri="{FF2B5EF4-FFF2-40B4-BE49-F238E27FC236}">
                <a16:creationId xmlns:a16="http://schemas.microsoft.com/office/drawing/2014/main" id="{FBCFEAA2-DAB4-4FC4-3B23-C96BFCF074A3}"/>
              </a:ext>
            </a:extLst>
          </p:cNvPr>
          <p:cNvSpPr>
            <a:spLocks noGrp="1"/>
          </p:cNvSpPr>
          <p:nvPr>
            <p:ph type="body" idx="1"/>
          </p:nvPr>
        </p:nvSpPr>
        <p:spPr>
          <a:xfrm>
            <a:off x="533270" y="907323"/>
            <a:ext cx="10515600" cy="1500187"/>
          </a:xfrm>
        </p:spPr>
        <p:txBody>
          <a:bodyPr/>
          <a:lstStyle/>
          <a:p>
            <a:r>
              <a:rPr lang="es-GT" dirty="0"/>
              <a:t>Se uso un link de </a:t>
            </a:r>
            <a:r>
              <a:rPr lang="es-GT" b="1" dirty="0"/>
              <a:t>Google Drive </a:t>
            </a:r>
            <a:r>
              <a:rPr lang="es-GT" dirty="0"/>
              <a:t>para compartir dichas grabaciones</a:t>
            </a:r>
          </a:p>
        </p:txBody>
      </p:sp>
      <p:pic>
        <p:nvPicPr>
          <p:cNvPr id="7" name="Imagen 6">
            <a:extLst>
              <a:ext uri="{FF2B5EF4-FFF2-40B4-BE49-F238E27FC236}">
                <a16:creationId xmlns:a16="http://schemas.microsoft.com/office/drawing/2014/main" id="{BFE72D23-E161-7029-EE44-39757F591FBE}"/>
              </a:ext>
            </a:extLst>
          </p:cNvPr>
          <p:cNvPicPr>
            <a:picLocks noChangeAspect="1"/>
          </p:cNvPicPr>
          <p:nvPr/>
        </p:nvPicPr>
        <p:blipFill>
          <a:blip r:embed="rId2"/>
          <a:stretch>
            <a:fillRect/>
          </a:stretch>
        </p:blipFill>
        <p:spPr>
          <a:xfrm>
            <a:off x="0" y="1486210"/>
            <a:ext cx="12192000" cy="4464467"/>
          </a:xfrm>
          <a:prstGeom prst="rect">
            <a:avLst/>
          </a:prstGeom>
        </p:spPr>
      </p:pic>
    </p:spTree>
    <p:extLst>
      <p:ext uri="{BB962C8B-B14F-4D97-AF65-F5344CB8AC3E}">
        <p14:creationId xmlns:p14="http://schemas.microsoft.com/office/powerpoint/2010/main" val="71262908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D86CF2B9-0D60-615C-6E73-CC949E65B37E}"/>
              </a:ext>
            </a:extLst>
          </p:cNvPr>
          <p:cNvPicPr>
            <a:picLocks noChangeAspect="1"/>
          </p:cNvPicPr>
          <p:nvPr/>
        </p:nvPicPr>
        <p:blipFill rotWithShape="1">
          <a:blip r:embed="rId2">
            <a:alphaModFix/>
          </a:blip>
          <a:srcRect t="29687"/>
          <a:stretch/>
        </p:blipFill>
        <p:spPr>
          <a:xfrm>
            <a:off x="-9589" y="0"/>
            <a:ext cx="12191979" cy="6857990"/>
          </a:xfrm>
          <a:prstGeom prst="rect">
            <a:avLst/>
          </a:prstGeom>
        </p:spPr>
      </p:pic>
      <p:sp>
        <p:nvSpPr>
          <p:cNvPr id="18" name="Rectangle 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E03C52-EA0A-7B70-3A65-A6426C8C8938}"/>
              </a:ext>
            </a:extLst>
          </p:cNvPr>
          <p:cNvSpPr>
            <a:spLocks noGrp="1"/>
          </p:cNvSpPr>
          <p:nvPr>
            <p:ph type="title"/>
          </p:nvPr>
        </p:nvSpPr>
        <p:spPr>
          <a:xfrm>
            <a:off x="167640" y="4130424"/>
            <a:ext cx="7800660" cy="1520987"/>
          </a:xfrm>
        </p:spPr>
        <p:txBody>
          <a:bodyPr vert="horz" lIns="91440" tIns="45720" rIns="91440" bIns="45720" rtlCol="0" anchor="t">
            <a:normAutofit/>
          </a:bodyPr>
          <a:lstStyle/>
          <a:p>
            <a:pPr>
              <a:spcBef>
                <a:spcPct val="0"/>
              </a:spcBef>
            </a:pPr>
            <a:r>
              <a:rPr lang="en-US" sz="4000" kern="1200" dirty="0" err="1">
                <a:solidFill>
                  <a:srgbClr val="FFFFFF"/>
                </a:solidFill>
                <a:highlight>
                  <a:srgbClr val="808080"/>
                </a:highlight>
                <a:latin typeface="+mj-lt"/>
                <a:ea typeface="+mj-ea"/>
                <a:cs typeface="+mj-cs"/>
              </a:rPr>
              <a:t>Contenidos</a:t>
            </a:r>
            <a:r>
              <a:rPr lang="en-US" sz="4000" kern="1200" dirty="0">
                <a:solidFill>
                  <a:srgbClr val="FFFFFF"/>
                </a:solidFill>
                <a:highlight>
                  <a:srgbClr val="808080"/>
                </a:highlight>
                <a:latin typeface="+mj-lt"/>
                <a:ea typeface="+mj-ea"/>
                <a:cs typeface="+mj-cs"/>
              </a:rPr>
              <a:t> </a:t>
            </a:r>
            <a:r>
              <a:rPr lang="en-US" sz="4000" kern="1200" dirty="0" err="1">
                <a:solidFill>
                  <a:srgbClr val="FFFFFF"/>
                </a:solidFill>
                <a:highlight>
                  <a:srgbClr val="808080"/>
                </a:highlight>
                <a:latin typeface="+mj-lt"/>
                <a:ea typeface="+mj-ea"/>
                <a:cs typeface="+mj-cs"/>
              </a:rPr>
              <a:t>impartidos</a:t>
            </a:r>
            <a:endParaRPr lang="en-US" sz="4000" kern="1200" dirty="0">
              <a:solidFill>
                <a:srgbClr val="FFFFFF"/>
              </a:solidFill>
              <a:highlight>
                <a:srgbClr val="808080"/>
              </a:highlight>
              <a:latin typeface="+mj-lt"/>
              <a:ea typeface="+mj-ea"/>
              <a:cs typeface="+mj-cs"/>
            </a:endParaRPr>
          </a:p>
        </p:txBody>
      </p:sp>
      <p:sp>
        <p:nvSpPr>
          <p:cNvPr id="19"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23383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6A228BA9-58A7-B051-46F2-67068B800C1B}"/>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spcBef>
                <a:spcPct val="0"/>
              </a:spcBef>
            </a:pPr>
            <a:r>
              <a:rPr lang="en-US" sz="5500" kern="1200">
                <a:solidFill>
                  <a:schemeClr val="bg1"/>
                </a:solidFill>
                <a:latin typeface="+mj-lt"/>
                <a:ea typeface="+mj-ea"/>
                <a:cs typeface="+mj-cs"/>
              </a:rPr>
              <a:t>Clase 1 – 01/08/2023</a:t>
            </a:r>
            <a:br>
              <a:rPr lang="en-US" sz="5500" kern="1200">
                <a:solidFill>
                  <a:schemeClr val="bg1"/>
                </a:solidFill>
                <a:latin typeface="+mj-lt"/>
                <a:ea typeface="+mj-ea"/>
                <a:cs typeface="+mj-cs"/>
              </a:rPr>
            </a:br>
            <a:br>
              <a:rPr lang="en-US" sz="5500" kern="1200">
                <a:solidFill>
                  <a:schemeClr val="bg1"/>
                </a:solidFill>
                <a:latin typeface="+mj-lt"/>
                <a:ea typeface="+mj-ea"/>
                <a:cs typeface="+mj-cs"/>
              </a:rPr>
            </a:br>
            <a:endParaRPr lang="en-US" sz="5500" kern="1200">
              <a:solidFill>
                <a:schemeClr val="bg1"/>
              </a:solidFill>
              <a:latin typeface="+mj-lt"/>
              <a:ea typeface="+mj-ea"/>
              <a:cs typeface="+mj-cs"/>
            </a:endParaRPr>
          </a:p>
        </p:txBody>
      </p:sp>
      <p:sp>
        <p:nvSpPr>
          <p:cNvPr id="3" name="Marcador de texto 2">
            <a:extLst>
              <a:ext uri="{FF2B5EF4-FFF2-40B4-BE49-F238E27FC236}">
                <a16:creationId xmlns:a16="http://schemas.microsoft.com/office/drawing/2014/main" id="{4800AEC3-010B-25BA-1E12-4AA38D73AB6A}"/>
              </a:ext>
            </a:extLst>
          </p:cNvPr>
          <p:cNvSpPr>
            <a:spLocks noGrp="1"/>
          </p:cNvSpPr>
          <p:nvPr>
            <p:ph type="body" idx="1"/>
          </p:nvPr>
        </p:nvSpPr>
        <p:spPr>
          <a:xfrm>
            <a:off x="2399234" y="1369077"/>
            <a:ext cx="6935759" cy="2201159"/>
          </a:xfrm>
        </p:spPr>
        <p:txBody>
          <a:bodyPr vert="horz" lIns="91440" tIns="45720" rIns="91440" bIns="45720" rtlCol="0">
            <a:normAutofit/>
          </a:bodyPr>
          <a:lstStyle/>
          <a:p>
            <a:pPr marL="0" indent="0" algn="ctr"/>
            <a:r>
              <a:rPr lang="en-US" sz="2000" kern="1200">
                <a:solidFill>
                  <a:schemeClr val="bg1"/>
                </a:solidFill>
                <a:latin typeface="+mn-lt"/>
                <a:ea typeface="+mn-ea"/>
                <a:cs typeface="+mn-cs"/>
              </a:rPr>
              <a:t>Impartida por Javier Monjes y Dominic Ruano</a:t>
            </a:r>
          </a:p>
        </p:txBody>
      </p:sp>
      <p:sp>
        <p:nvSpPr>
          <p:cNvPr id="10" name="Rectangle 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14132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Imagen 12">
            <a:extLst>
              <a:ext uri="{FF2B5EF4-FFF2-40B4-BE49-F238E27FC236}">
                <a16:creationId xmlns:a16="http://schemas.microsoft.com/office/drawing/2014/main" id="{D63B6EAD-5AC9-A3C9-591C-B795A30B303E}"/>
              </a:ext>
            </a:extLst>
          </p:cNvPr>
          <p:cNvPicPr>
            <a:picLocks noChangeAspect="1"/>
          </p:cNvPicPr>
          <p:nvPr/>
        </p:nvPicPr>
        <p:blipFill>
          <a:blip r:embed="rId2"/>
          <a:stretch>
            <a:fillRect/>
          </a:stretch>
        </p:blipFill>
        <p:spPr>
          <a:xfrm>
            <a:off x="182499" y="119855"/>
            <a:ext cx="3781425" cy="2009775"/>
          </a:xfrm>
          <a:prstGeom prst="rect">
            <a:avLst/>
          </a:prstGeom>
        </p:spPr>
      </p:pic>
      <p:pic>
        <p:nvPicPr>
          <p:cNvPr id="11" name="Imagen 10">
            <a:extLst>
              <a:ext uri="{FF2B5EF4-FFF2-40B4-BE49-F238E27FC236}">
                <a16:creationId xmlns:a16="http://schemas.microsoft.com/office/drawing/2014/main" id="{2CFB349E-2755-ECD2-4B4E-3E18C9117F36}"/>
              </a:ext>
            </a:extLst>
          </p:cNvPr>
          <p:cNvPicPr>
            <a:picLocks noChangeAspect="1"/>
          </p:cNvPicPr>
          <p:nvPr/>
        </p:nvPicPr>
        <p:blipFill>
          <a:blip r:embed="rId3"/>
          <a:stretch>
            <a:fillRect/>
          </a:stretch>
        </p:blipFill>
        <p:spPr>
          <a:xfrm>
            <a:off x="228600" y="4825207"/>
            <a:ext cx="3781425" cy="1912938"/>
          </a:xfrm>
          <a:prstGeom prst="rect">
            <a:avLst/>
          </a:prstGeom>
        </p:spPr>
      </p:pic>
      <p:pic>
        <p:nvPicPr>
          <p:cNvPr id="5" name="Imagen 4">
            <a:extLst>
              <a:ext uri="{FF2B5EF4-FFF2-40B4-BE49-F238E27FC236}">
                <a16:creationId xmlns:a16="http://schemas.microsoft.com/office/drawing/2014/main" id="{D6824525-B601-7F7A-8E59-F2F376AA6A78}"/>
              </a:ext>
            </a:extLst>
          </p:cNvPr>
          <p:cNvPicPr>
            <a:picLocks noChangeAspect="1"/>
          </p:cNvPicPr>
          <p:nvPr/>
        </p:nvPicPr>
        <p:blipFill rotWithShape="1">
          <a:blip r:embed="rId4"/>
          <a:srcRect b="2404"/>
          <a:stretch/>
        </p:blipFill>
        <p:spPr>
          <a:xfrm>
            <a:off x="4010025" y="128191"/>
            <a:ext cx="2551113" cy="1274763"/>
          </a:xfrm>
          <a:prstGeom prst="rect">
            <a:avLst/>
          </a:prstGeom>
        </p:spPr>
      </p:pic>
      <p:pic>
        <p:nvPicPr>
          <p:cNvPr id="7" name="Imagen 6">
            <a:extLst>
              <a:ext uri="{FF2B5EF4-FFF2-40B4-BE49-F238E27FC236}">
                <a16:creationId xmlns:a16="http://schemas.microsoft.com/office/drawing/2014/main" id="{034B5349-D2AC-100C-9347-655B4E547143}"/>
              </a:ext>
            </a:extLst>
          </p:cNvPr>
          <p:cNvPicPr>
            <a:picLocks noChangeAspect="1"/>
          </p:cNvPicPr>
          <p:nvPr/>
        </p:nvPicPr>
        <p:blipFill rotWithShape="1">
          <a:blip r:embed="rId5"/>
          <a:srcRect b="943"/>
          <a:stretch/>
        </p:blipFill>
        <p:spPr>
          <a:xfrm>
            <a:off x="6784244" y="128191"/>
            <a:ext cx="2551113" cy="1341438"/>
          </a:xfrm>
          <a:prstGeom prst="rect">
            <a:avLst/>
          </a:prstGeom>
        </p:spPr>
      </p:pic>
      <p:pic>
        <p:nvPicPr>
          <p:cNvPr id="19" name="Imagen 18">
            <a:extLst>
              <a:ext uri="{FF2B5EF4-FFF2-40B4-BE49-F238E27FC236}">
                <a16:creationId xmlns:a16="http://schemas.microsoft.com/office/drawing/2014/main" id="{7EED29D4-78C4-5F3A-A72E-90D4FB24F00C}"/>
              </a:ext>
            </a:extLst>
          </p:cNvPr>
          <p:cNvPicPr>
            <a:picLocks noChangeAspect="1"/>
          </p:cNvPicPr>
          <p:nvPr/>
        </p:nvPicPr>
        <p:blipFill>
          <a:blip r:embed="rId6"/>
          <a:stretch>
            <a:fillRect/>
          </a:stretch>
        </p:blipFill>
        <p:spPr>
          <a:xfrm>
            <a:off x="6974807" y="4044157"/>
            <a:ext cx="5167313" cy="2693988"/>
          </a:xfrm>
          <a:prstGeom prst="rect">
            <a:avLst/>
          </a:prstGeom>
        </p:spPr>
      </p:pic>
      <p:pic>
        <p:nvPicPr>
          <p:cNvPr id="17" name="Imagen 16">
            <a:extLst>
              <a:ext uri="{FF2B5EF4-FFF2-40B4-BE49-F238E27FC236}">
                <a16:creationId xmlns:a16="http://schemas.microsoft.com/office/drawing/2014/main" id="{955431DE-565D-6A03-21E6-D1F53FE9039B}"/>
              </a:ext>
            </a:extLst>
          </p:cNvPr>
          <p:cNvPicPr>
            <a:picLocks noChangeAspect="1"/>
          </p:cNvPicPr>
          <p:nvPr/>
        </p:nvPicPr>
        <p:blipFill>
          <a:blip r:embed="rId7"/>
          <a:stretch>
            <a:fillRect/>
          </a:stretch>
        </p:blipFill>
        <p:spPr>
          <a:xfrm>
            <a:off x="4089399" y="4080670"/>
            <a:ext cx="2667000" cy="1228725"/>
          </a:xfrm>
          <a:prstGeom prst="rect">
            <a:avLst/>
          </a:prstGeom>
        </p:spPr>
      </p:pic>
      <p:pic>
        <p:nvPicPr>
          <p:cNvPr id="15" name="Imagen 14">
            <a:extLst>
              <a:ext uri="{FF2B5EF4-FFF2-40B4-BE49-F238E27FC236}">
                <a16:creationId xmlns:a16="http://schemas.microsoft.com/office/drawing/2014/main" id="{5F56B2B5-5373-CC09-940C-8F0C9A896C6C}"/>
              </a:ext>
            </a:extLst>
          </p:cNvPr>
          <p:cNvPicPr>
            <a:picLocks noChangeAspect="1"/>
          </p:cNvPicPr>
          <p:nvPr/>
        </p:nvPicPr>
        <p:blipFill>
          <a:blip r:embed="rId8"/>
          <a:stretch>
            <a:fillRect/>
          </a:stretch>
        </p:blipFill>
        <p:spPr>
          <a:xfrm>
            <a:off x="4089400" y="5420520"/>
            <a:ext cx="2341563" cy="1228725"/>
          </a:xfrm>
          <a:prstGeom prst="rect">
            <a:avLst/>
          </a:prstGeom>
        </p:spPr>
      </p:pic>
      <p:pic>
        <p:nvPicPr>
          <p:cNvPr id="9" name="Imagen 8">
            <a:extLst>
              <a:ext uri="{FF2B5EF4-FFF2-40B4-BE49-F238E27FC236}">
                <a16:creationId xmlns:a16="http://schemas.microsoft.com/office/drawing/2014/main" id="{91DCE628-2313-87CF-56DC-8958A4B25A05}"/>
              </a:ext>
            </a:extLst>
          </p:cNvPr>
          <p:cNvPicPr>
            <a:picLocks noChangeAspect="1"/>
          </p:cNvPicPr>
          <p:nvPr/>
        </p:nvPicPr>
        <p:blipFill rotWithShape="1">
          <a:blip r:embed="rId9"/>
          <a:srcRect l="1" t="6011" r="5052" b="5999"/>
          <a:stretch/>
        </p:blipFill>
        <p:spPr>
          <a:xfrm>
            <a:off x="9446910" y="151209"/>
            <a:ext cx="2630488" cy="1228725"/>
          </a:xfrm>
          <a:prstGeom prst="rect">
            <a:avLst/>
          </a:prstGeom>
        </p:spPr>
      </p:pic>
      <p:sp>
        <p:nvSpPr>
          <p:cNvPr id="20" name="CuadroTexto 19">
            <a:extLst>
              <a:ext uri="{FF2B5EF4-FFF2-40B4-BE49-F238E27FC236}">
                <a16:creationId xmlns:a16="http://schemas.microsoft.com/office/drawing/2014/main" id="{0A3F96C6-1815-82B7-3134-6097485E5A36}"/>
              </a:ext>
            </a:extLst>
          </p:cNvPr>
          <p:cNvSpPr txBox="1"/>
          <p:nvPr/>
        </p:nvSpPr>
        <p:spPr>
          <a:xfrm>
            <a:off x="4146423" y="1883452"/>
            <a:ext cx="6134100" cy="2031325"/>
          </a:xfrm>
          <a:prstGeom prst="rect">
            <a:avLst/>
          </a:prstGeom>
          <a:noFill/>
        </p:spPr>
        <p:txBody>
          <a:bodyPr wrap="square" rtlCol="0">
            <a:spAutoFit/>
          </a:bodyPr>
          <a:lstStyle/>
          <a:p>
            <a:r>
              <a:rPr lang="es-GT" dirty="0"/>
              <a:t>Contenido Primera Hora</a:t>
            </a:r>
          </a:p>
          <a:p>
            <a:endParaRPr lang="es-GT" dirty="0"/>
          </a:p>
          <a:p>
            <a:r>
              <a:rPr lang="es-MX" dirty="0"/>
              <a:t>Se explico la instalación de java con NetBeans, y una explicación básica de </a:t>
            </a:r>
            <a:r>
              <a:rPr lang="es-MX" dirty="0" err="1"/>
              <a:t>pseudocodigo</a:t>
            </a:r>
            <a:r>
              <a:rPr lang="es-MX" dirty="0"/>
              <a:t> con los algoritmos, tipos de datos en java. </a:t>
            </a:r>
            <a:endParaRPr lang="es-GT" dirty="0"/>
          </a:p>
          <a:p>
            <a:endParaRPr lang="es-GT" dirty="0"/>
          </a:p>
          <a:p>
            <a:endParaRPr lang="es-GT" dirty="0"/>
          </a:p>
          <a:p>
            <a:r>
              <a:rPr lang="es-MX" dirty="0"/>
              <a:t>Contenido segunda hora: </a:t>
            </a:r>
          </a:p>
          <a:p>
            <a:r>
              <a:rPr lang="es-MX" dirty="0"/>
              <a:t>se dio una introducción a </a:t>
            </a:r>
            <a:r>
              <a:rPr lang="es-MX" dirty="0" err="1"/>
              <a:t>git</a:t>
            </a:r>
            <a:r>
              <a:rPr lang="es-MX" dirty="0"/>
              <a:t> y </a:t>
            </a:r>
            <a:r>
              <a:rPr lang="es-MX" dirty="0" err="1"/>
              <a:t>github</a:t>
            </a:r>
            <a:endParaRPr lang="es-GT" dirty="0"/>
          </a:p>
          <a:p>
            <a:endParaRPr lang="es-GT" dirty="0"/>
          </a:p>
        </p:txBody>
      </p:sp>
    </p:spTree>
    <p:extLst>
      <p:ext uri="{BB962C8B-B14F-4D97-AF65-F5344CB8AC3E}">
        <p14:creationId xmlns:p14="http://schemas.microsoft.com/office/powerpoint/2010/main" val="1742174564"/>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6A228BA9-58A7-B051-46F2-67068B800C1B}"/>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spcBef>
                <a:spcPct val="0"/>
              </a:spcBef>
            </a:pPr>
            <a:r>
              <a:rPr lang="en-US" sz="5500" kern="1200">
                <a:solidFill>
                  <a:schemeClr val="bg1"/>
                </a:solidFill>
                <a:latin typeface="+mj-lt"/>
                <a:ea typeface="+mj-ea"/>
                <a:cs typeface="+mj-cs"/>
              </a:rPr>
              <a:t>Clase 2 – 08/08/2023</a:t>
            </a:r>
            <a:br>
              <a:rPr lang="en-US" sz="5500" kern="1200">
                <a:solidFill>
                  <a:schemeClr val="bg1"/>
                </a:solidFill>
                <a:latin typeface="+mj-lt"/>
                <a:ea typeface="+mj-ea"/>
                <a:cs typeface="+mj-cs"/>
              </a:rPr>
            </a:br>
            <a:br>
              <a:rPr lang="en-US" sz="5500" kern="1200">
                <a:solidFill>
                  <a:schemeClr val="bg1"/>
                </a:solidFill>
                <a:latin typeface="+mj-lt"/>
                <a:ea typeface="+mj-ea"/>
                <a:cs typeface="+mj-cs"/>
              </a:rPr>
            </a:br>
            <a:endParaRPr lang="en-US" sz="5500" kern="1200">
              <a:solidFill>
                <a:schemeClr val="bg1"/>
              </a:solidFill>
              <a:latin typeface="+mj-lt"/>
              <a:ea typeface="+mj-ea"/>
              <a:cs typeface="+mj-cs"/>
            </a:endParaRPr>
          </a:p>
        </p:txBody>
      </p:sp>
      <p:sp>
        <p:nvSpPr>
          <p:cNvPr id="3" name="Marcador de texto 2">
            <a:extLst>
              <a:ext uri="{FF2B5EF4-FFF2-40B4-BE49-F238E27FC236}">
                <a16:creationId xmlns:a16="http://schemas.microsoft.com/office/drawing/2014/main" id="{4800AEC3-010B-25BA-1E12-4AA38D73AB6A}"/>
              </a:ext>
            </a:extLst>
          </p:cNvPr>
          <p:cNvSpPr>
            <a:spLocks noGrp="1"/>
          </p:cNvSpPr>
          <p:nvPr>
            <p:ph type="body" idx="1"/>
          </p:nvPr>
        </p:nvSpPr>
        <p:spPr>
          <a:xfrm>
            <a:off x="2399234" y="1369077"/>
            <a:ext cx="6935759" cy="2201159"/>
          </a:xfrm>
        </p:spPr>
        <p:txBody>
          <a:bodyPr vert="horz" lIns="91440" tIns="45720" rIns="91440" bIns="45720" rtlCol="0">
            <a:normAutofit/>
          </a:bodyPr>
          <a:lstStyle/>
          <a:p>
            <a:pPr marL="0" indent="0" algn="ctr"/>
            <a:r>
              <a:rPr lang="en-US" sz="2000" kern="1200">
                <a:solidFill>
                  <a:schemeClr val="bg1"/>
                </a:solidFill>
                <a:latin typeface="+mn-lt"/>
                <a:ea typeface="+mn-ea"/>
                <a:cs typeface="+mn-cs"/>
              </a:rPr>
              <a:t>Impartida por Joab Ajsivinac y Samuel Muñoz</a:t>
            </a:r>
          </a:p>
        </p:txBody>
      </p:sp>
      <p:sp>
        <p:nvSpPr>
          <p:cNvPr id="10" name="Rectangle 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14791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Imagen 13">
            <a:extLst>
              <a:ext uri="{FF2B5EF4-FFF2-40B4-BE49-F238E27FC236}">
                <a16:creationId xmlns:a16="http://schemas.microsoft.com/office/drawing/2014/main" id="{62463CE9-AFF5-3C01-3EE5-9A5293C2AC17}"/>
              </a:ext>
            </a:extLst>
          </p:cNvPr>
          <p:cNvPicPr>
            <a:picLocks noChangeAspect="1"/>
          </p:cNvPicPr>
          <p:nvPr/>
        </p:nvPicPr>
        <p:blipFill rotWithShape="1">
          <a:blip r:embed="rId2"/>
          <a:srcRect l="8612"/>
          <a:stretch/>
        </p:blipFill>
        <p:spPr>
          <a:xfrm>
            <a:off x="228600" y="250825"/>
            <a:ext cx="2794000" cy="1493838"/>
          </a:xfrm>
          <a:prstGeom prst="rect">
            <a:avLst/>
          </a:prstGeom>
        </p:spPr>
      </p:pic>
      <p:pic>
        <p:nvPicPr>
          <p:cNvPr id="16" name="Imagen 15">
            <a:extLst>
              <a:ext uri="{FF2B5EF4-FFF2-40B4-BE49-F238E27FC236}">
                <a16:creationId xmlns:a16="http://schemas.microsoft.com/office/drawing/2014/main" id="{87E1F305-6CF0-EE48-7E8C-B553012822AE}"/>
              </a:ext>
            </a:extLst>
          </p:cNvPr>
          <p:cNvPicPr>
            <a:picLocks noChangeAspect="1"/>
          </p:cNvPicPr>
          <p:nvPr/>
        </p:nvPicPr>
        <p:blipFill>
          <a:blip r:embed="rId3"/>
          <a:stretch>
            <a:fillRect/>
          </a:stretch>
        </p:blipFill>
        <p:spPr>
          <a:xfrm>
            <a:off x="82422" y="3862388"/>
            <a:ext cx="2794000" cy="889000"/>
          </a:xfrm>
          <a:prstGeom prst="rect">
            <a:avLst/>
          </a:prstGeom>
        </p:spPr>
      </p:pic>
      <p:pic>
        <p:nvPicPr>
          <p:cNvPr id="7" name="Imagen 6">
            <a:extLst>
              <a:ext uri="{FF2B5EF4-FFF2-40B4-BE49-F238E27FC236}">
                <a16:creationId xmlns:a16="http://schemas.microsoft.com/office/drawing/2014/main" id="{BADD4FA0-DC90-D68B-982C-893ECF97A136}"/>
              </a:ext>
            </a:extLst>
          </p:cNvPr>
          <p:cNvPicPr>
            <a:picLocks noChangeAspect="1"/>
          </p:cNvPicPr>
          <p:nvPr/>
        </p:nvPicPr>
        <p:blipFill>
          <a:blip r:embed="rId4"/>
          <a:stretch>
            <a:fillRect/>
          </a:stretch>
        </p:blipFill>
        <p:spPr>
          <a:xfrm>
            <a:off x="3089149" y="280192"/>
            <a:ext cx="2176463" cy="995363"/>
          </a:xfrm>
          <a:prstGeom prst="rect">
            <a:avLst/>
          </a:prstGeom>
        </p:spPr>
      </p:pic>
      <p:pic>
        <p:nvPicPr>
          <p:cNvPr id="11" name="Imagen 10">
            <a:extLst>
              <a:ext uri="{FF2B5EF4-FFF2-40B4-BE49-F238E27FC236}">
                <a16:creationId xmlns:a16="http://schemas.microsoft.com/office/drawing/2014/main" id="{6C8EE450-E6EC-D18E-D5CC-289579F1D98B}"/>
              </a:ext>
            </a:extLst>
          </p:cNvPr>
          <p:cNvPicPr>
            <a:picLocks noChangeAspect="1"/>
          </p:cNvPicPr>
          <p:nvPr/>
        </p:nvPicPr>
        <p:blipFill>
          <a:blip r:embed="rId5"/>
          <a:stretch>
            <a:fillRect/>
          </a:stretch>
        </p:blipFill>
        <p:spPr>
          <a:xfrm>
            <a:off x="5332161" y="280191"/>
            <a:ext cx="1897063" cy="995363"/>
          </a:xfrm>
          <a:prstGeom prst="rect">
            <a:avLst/>
          </a:prstGeom>
        </p:spPr>
      </p:pic>
      <p:pic>
        <p:nvPicPr>
          <p:cNvPr id="22" name="Imagen 21">
            <a:extLst>
              <a:ext uri="{FF2B5EF4-FFF2-40B4-BE49-F238E27FC236}">
                <a16:creationId xmlns:a16="http://schemas.microsoft.com/office/drawing/2014/main" id="{B24782DC-2C6E-E101-CCC7-F136DD93ACEB}"/>
              </a:ext>
            </a:extLst>
          </p:cNvPr>
          <p:cNvPicPr>
            <a:picLocks noChangeAspect="1"/>
          </p:cNvPicPr>
          <p:nvPr/>
        </p:nvPicPr>
        <p:blipFill>
          <a:blip r:embed="rId6"/>
          <a:stretch>
            <a:fillRect/>
          </a:stretch>
        </p:blipFill>
        <p:spPr>
          <a:xfrm>
            <a:off x="7254876" y="5366544"/>
            <a:ext cx="4152900" cy="1389063"/>
          </a:xfrm>
          <a:prstGeom prst="rect">
            <a:avLst/>
          </a:prstGeom>
        </p:spPr>
      </p:pic>
      <p:pic>
        <p:nvPicPr>
          <p:cNvPr id="20" name="Imagen 19">
            <a:extLst>
              <a:ext uri="{FF2B5EF4-FFF2-40B4-BE49-F238E27FC236}">
                <a16:creationId xmlns:a16="http://schemas.microsoft.com/office/drawing/2014/main" id="{1A396726-FA02-B9AB-4E2A-97D7A6D0CC0F}"/>
              </a:ext>
            </a:extLst>
          </p:cNvPr>
          <p:cNvPicPr>
            <a:picLocks noChangeAspect="1"/>
          </p:cNvPicPr>
          <p:nvPr/>
        </p:nvPicPr>
        <p:blipFill>
          <a:blip r:embed="rId7"/>
          <a:stretch>
            <a:fillRect/>
          </a:stretch>
        </p:blipFill>
        <p:spPr>
          <a:xfrm>
            <a:off x="82422" y="5151437"/>
            <a:ext cx="7024688" cy="1643063"/>
          </a:xfrm>
          <a:prstGeom prst="rect">
            <a:avLst/>
          </a:prstGeom>
        </p:spPr>
      </p:pic>
      <p:pic>
        <p:nvPicPr>
          <p:cNvPr id="18" name="Imagen 17">
            <a:extLst>
              <a:ext uri="{FF2B5EF4-FFF2-40B4-BE49-F238E27FC236}">
                <a16:creationId xmlns:a16="http://schemas.microsoft.com/office/drawing/2014/main" id="{4D8638F5-435E-5893-924A-FD816BB5EE4F}"/>
              </a:ext>
            </a:extLst>
          </p:cNvPr>
          <p:cNvPicPr>
            <a:picLocks noChangeAspect="1"/>
          </p:cNvPicPr>
          <p:nvPr/>
        </p:nvPicPr>
        <p:blipFill>
          <a:blip r:embed="rId8"/>
          <a:stretch>
            <a:fillRect/>
          </a:stretch>
        </p:blipFill>
        <p:spPr>
          <a:xfrm>
            <a:off x="7189532" y="3458765"/>
            <a:ext cx="4554538" cy="1827213"/>
          </a:xfrm>
          <a:prstGeom prst="rect">
            <a:avLst/>
          </a:prstGeom>
        </p:spPr>
      </p:pic>
      <p:pic>
        <p:nvPicPr>
          <p:cNvPr id="13" name="Imagen 12">
            <a:extLst>
              <a:ext uri="{FF2B5EF4-FFF2-40B4-BE49-F238E27FC236}">
                <a16:creationId xmlns:a16="http://schemas.microsoft.com/office/drawing/2014/main" id="{7206B986-EA8D-5D1B-F04E-9CCA4BF08078}"/>
              </a:ext>
            </a:extLst>
          </p:cNvPr>
          <p:cNvPicPr>
            <a:picLocks noChangeAspect="1"/>
          </p:cNvPicPr>
          <p:nvPr/>
        </p:nvPicPr>
        <p:blipFill>
          <a:blip r:embed="rId9"/>
          <a:stretch>
            <a:fillRect/>
          </a:stretch>
        </p:blipFill>
        <p:spPr>
          <a:xfrm>
            <a:off x="7542213" y="102393"/>
            <a:ext cx="4554538" cy="2278063"/>
          </a:xfrm>
          <a:prstGeom prst="rect">
            <a:avLst/>
          </a:prstGeom>
        </p:spPr>
      </p:pic>
      <p:sp>
        <p:nvSpPr>
          <p:cNvPr id="23" name="CuadroTexto 22">
            <a:extLst>
              <a:ext uri="{FF2B5EF4-FFF2-40B4-BE49-F238E27FC236}">
                <a16:creationId xmlns:a16="http://schemas.microsoft.com/office/drawing/2014/main" id="{479B12FA-67E0-3292-19D1-9F861A1D5A66}"/>
              </a:ext>
            </a:extLst>
          </p:cNvPr>
          <p:cNvSpPr txBox="1"/>
          <p:nvPr/>
        </p:nvSpPr>
        <p:spPr>
          <a:xfrm>
            <a:off x="3190875" y="1744663"/>
            <a:ext cx="3638550" cy="1815882"/>
          </a:xfrm>
          <a:prstGeom prst="rect">
            <a:avLst/>
          </a:prstGeom>
          <a:noFill/>
        </p:spPr>
        <p:txBody>
          <a:bodyPr wrap="square" rtlCol="0">
            <a:spAutoFit/>
          </a:bodyPr>
          <a:lstStyle/>
          <a:p>
            <a:r>
              <a:rPr lang="es-MX" dirty="0"/>
              <a:t>Contenido primera hora: </a:t>
            </a:r>
          </a:p>
          <a:p>
            <a:r>
              <a:rPr lang="es-MX" dirty="0"/>
              <a:t>Recursividad, ordenamiento y ejemplo s prácticos en java </a:t>
            </a:r>
          </a:p>
          <a:p>
            <a:endParaRPr lang="es-MX" dirty="0"/>
          </a:p>
          <a:p>
            <a:endParaRPr lang="es-MX" dirty="0"/>
          </a:p>
          <a:p>
            <a:endParaRPr lang="es-MX" dirty="0"/>
          </a:p>
          <a:p>
            <a:r>
              <a:rPr lang="es-MX" dirty="0"/>
              <a:t>Contenido segunda hora: </a:t>
            </a:r>
          </a:p>
          <a:p>
            <a:r>
              <a:rPr lang="es-MX" dirty="0"/>
              <a:t>Se dieron ejemplos de la práctica de ipc1</a:t>
            </a:r>
            <a:endParaRPr lang="es-GT" dirty="0"/>
          </a:p>
        </p:txBody>
      </p:sp>
    </p:spTree>
    <p:extLst>
      <p:ext uri="{BB962C8B-B14F-4D97-AF65-F5344CB8AC3E}">
        <p14:creationId xmlns:p14="http://schemas.microsoft.com/office/powerpoint/2010/main" val="68686674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6A228BA9-58A7-B051-46F2-67068B800C1B}"/>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spcBef>
                <a:spcPct val="0"/>
              </a:spcBef>
            </a:pPr>
            <a:r>
              <a:rPr lang="en-US" sz="5500" kern="1200">
                <a:solidFill>
                  <a:schemeClr val="bg1"/>
                </a:solidFill>
                <a:latin typeface="+mj-lt"/>
                <a:ea typeface="+mj-ea"/>
                <a:cs typeface="+mj-cs"/>
              </a:rPr>
              <a:t>Clase 7 – 19/09/2023</a:t>
            </a:r>
            <a:br>
              <a:rPr lang="en-US" sz="5500" kern="1200">
                <a:solidFill>
                  <a:schemeClr val="bg1"/>
                </a:solidFill>
                <a:latin typeface="+mj-lt"/>
                <a:ea typeface="+mj-ea"/>
                <a:cs typeface="+mj-cs"/>
              </a:rPr>
            </a:br>
            <a:br>
              <a:rPr lang="en-US" sz="5500" kern="1200">
                <a:solidFill>
                  <a:schemeClr val="bg1"/>
                </a:solidFill>
                <a:latin typeface="+mj-lt"/>
                <a:ea typeface="+mj-ea"/>
                <a:cs typeface="+mj-cs"/>
              </a:rPr>
            </a:br>
            <a:endParaRPr lang="en-US" sz="5500" kern="1200">
              <a:solidFill>
                <a:schemeClr val="bg1"/>
              </a:solidFill>
              <a:latin typeface="+mj-lt"/>
              <a:ea typeface="+mj-ea"/>
              <a:cs typeface="+mj-cs"/>
            </a:endParaRPr>
          </a:p>
        </p:txBody>
      </p:sp>
      <p:sp>
        <p:nvSpPr>
          <p:cNvPr id="3" name="Marcador de texto 2">
            <a:extLst>
              <a:ext uri="{FF2B5EF4-FFF2-40B4-BE49-F238E27FC236}">
                <a16:creationId xmlns:a16="http://schemas.microsoft.com/office/drawing/2014/main" id="{4800AEC3-010B-25BA-1E12-4AA38D73AB6A}"/>
              </a:ext>
            </a:extLst>
          </p:cNvPr>
          <p:cNvSpPr>
            <a:spLocks noGrp="1"/>
          </p:cNvSpPr>
          <p:nvPr>
            <p:ph type="body" idx="1"/>
          </p:nvPr>
        </p:nvSpPr>
        <p:spPr>
          <a:xfrm>
            <a:off x="2399234" y="1369077"/>
            <a:ext cx="6935759" cy="2201159"/>
          </a:xfrm>
        </p:spPr>
        <p:txBody>
          <a:bodyPr vert="horz" lIns="91440" tIns="45720" rIns="91440" bIns="45720" rtlCol="0">
            <a:normAutofit/>
          </a:bodyPr>
          <a:lstStyle/>
          <a:p>
            <a:pPr marL="0" indent="0" algn="ctr"/>
            <a:r>
              <a:rPr lang="en-US" sz="2000" kern="1200">
                <a:solidFill>
                  <a:schemeClr val="bg1"/>
                </a:solidFill>
                <a:latin typeface="+mn-lt"/>
                <a:ea typeface="+mn-ea"/>
                <a:cs typeface="+mn-cs"/>
              </a:rPr>
              <a:t>Impartida por Joab Ajsivinac y Samuel Muñoz</a:t>
            </a:r>
          </a:p>
        </p:txBody>
      </p:sp>
      <p:sp>
        <p:nvSpPr>
          <p:cNvPr id="10" name="Rectangle 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87671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92"/>
        <p:cNvGrpSpPr/>
        <p:nvPr/>
      </p:nvGrpSpPr>
      <p:grpSpPr>
        <a:xfrm>
          <a:off x="0" y="0"/>
          <a:ext cx="0" cy="0"/>
          <a:chOff x="0" y="0"/>
          <a:chExt cx="0" cy="0"/>
        </a:xfrm>
      </p:grpSpPr>
      <p:sp>
        <p:nvSpPr>
          <p:cNvPr id="93" name="Google Shape;93;p2"/>
          <p:cNvSpPr/>
          <p:nvPr/>
        </p:nvSpPr>
        <p:spPr>
          <a:xfrm>
            <a:off x="6604059" y="0"/>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2"/>
          <p:cNvSpPr/>
          <p:nvPr/>
        </p:nvSpPr>
        <p:spPr>
          <a:xfrm>
            <a:off x="10567336" y="1"/>
            <a:ext cx="1155142" cy="591009"/>
          </a:xfrm>
          <a:custGeom>
            <a:avLst/>
            <a:gdLst/>
            <a:ahLst/>
            <a:cxnLst/>
            <a:rect l="l" t="t" r="r" b="b"/>
            <a:pathLst>
              <a:path w="1155142" h="591009" extrusionOk="0">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2"/>
          <p:cNvSpPr txBox="1">
            <a:spLocks noGrp="1"/>
          </p:cNvSpPr>
          <p:nvPr>
            <p:ph type="ctrTitle"/>
          </p:nvPr>
        </p:nvSpPr>
        <p:spPr>
          <a:xfrm>
            <a:off x="3485407" y="333389"/>
            <a:ext cx="5221185" cy="78027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4400"/>
              <a:buFont typeface="Montserrat"/>
              <a:buNone/>
            </a:pPr>
            <a:r>
              <a:rPr lang="es-GT" sz="4400" b="1">
                <a:latin typeface="Montserrat"/>
                <a:ea typeface="Montserrat"/>
                <a:cs typeface="Montserrat"/>
                <a:sym typeface="Montserrat"/>
              </a:rPr>
              <a:t>Integrantes</a:t>
            </a:r>
            <a:endParaRPr sz="5400" b="1">
              <a:latin typeface="Montserrat"/>
              <a:ea typeface="Montserrat"/>
              <a:cs typeface="Montserrat"/>
              <a:sym typeface="Montserrat"/>
            </a:endParaRPr>
          </a:p>
        </p:txBody>
      </p:sp>
      <p:sp>
        <p:nvSpPr>
          <p:cNvPr id="96" name="Google Shape;96;p2"/>
          <p:cNvSpPr/>
          <p:nvPr/>
        </p:nvSpPr>
        <p:spPr>
          <a:xfrm>
            <a:off x="12032259" y="2916245"/>
            <a:ext cx="159741" cy="552996"/>
          </a:xfrm>
          <a:custGeom>
            <a:avLst/>
            <a:gdLst/>
            <a:ahLst/>
            <a:cxnLst/>
            <a:rect l="l" t="t" r="r" b="b"/>
            <a:pathLst>
              <a:path w="159741" h="552996" extrusionOk="0">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2"/>
          <p:cNvSpPr/>
          <p:nvPr/>
        </p:nvSpPr>
        <p:spPr>
          <a:xfrm>
            <a:off x="7148440" y="5717906"/>
            <a:ext cx="1771609" cy="1140095"/>
          </a:xfrm>
          <a:custGeom>
            <a:avLst/>
            <a:gdLst/>
            <a:ahLst/>
            <a:cxnLst/>
            <a:rect l="l" t="t" r="r" b="b"/>
            <a:pathLst>
              <a:path w="1771609" h="1140095" extrusionOk="0">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6647511" y="6258756"/>
            <a:ext cx="1565940" cy="599245"/>
          </a:xfrm>
          <a:custGeom>
            <a:avLst/>
            <a:gdLst/>
            <a:ahLst/>
            <a:cxnLst/>
            <a:rect l="l" t="t" r="r" b="b"/>
            <a:pathLst>
              <a:path w="1565940" h="599245" extrusionOk="0">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2"/>
          <p:cNvSpPr/>
          <p:nvPr/>
        </p:nvSpPr>
        <p:spPr>
          <a:xfrm>
            <a:off x="10643820" y="5835650"/>
            <a:ext cx="1548180" cy="1022351"/>
          </a:xfrm>
          <a:custGeom>
            <a:avLst/>
            <a:gdLst/>
            <a:ahLst/>
            <a:cxnLst/>
            <a:rect l="l" t="t" r="r" b="b"/>
            <a:pathLst>
              <a:path w="1548180" h="1022351" extrusionOk="0">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p:cNvSpPr/>
          <p:nvPr/>
        </p:nvSpPr>
        <p:spPr>
          <a:xfrm>
            <a:off x="1735954" y="1192625"/>
            <a:ext cx="2065500" cy="2065500"/>
          </a:xfrm>
          <a:prstGeom prst="ellipse">
            <a:avLst/>
          </a:prstGeom>
          <a:solidFill>
            <a:srgbClr val="465866">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2"/>
          <p:cNvSpPr txBox="1"/>
          <p:nvPr/>
        </p:nvSpPr>
        <p:spPr>
          <a:xfrm>
            <a:off x="4747876" y="3314904"/>
            <a:ext cx="29119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GT" b="1" dirty="0">
                <a:solidFill>
                  <a:schemeClr val="dk1"/>
                </a:solidFill>
                <a:latin typeface="Montserrat"/>
                <a:ea typeface="Montserrat"/>
                <a:cs typeface="Montserrat"/>
                <a:sym typeface="Montserrat"/>
              </a:rPr>
              <a:t>Dominic Juan Pablo Ruano </a:t>
            </a:r>
            <a:r>
              <a:rPr lang="es-GT" b="1" dirty="0" err="1">
                <a:solidFill>
                  <a:schemeClr val="dk1"/>
                </a:solidFill>
                <a:latin typeface="Montserrat"/>
                <a:ea typeface="Montserrat"/>
                <a:cs typeface="Montserrat"/>
                <a:sym typeface="Montserrat"/>
              </a:rPr>
              <a:t>Perez</a:t>
            </a:r>
            <a:r>
              <a:rPr lang="es-GT" b="1" dirty="0">
                <a:solidFill>
                  <a:schemeClr val="dk1"/>
                </a:solidFill>
                <a:latin typeface="Montserrat"/>
                <a:ea typeface="Montserrat"/>
                <a:cs typeface="Montserrat"/>
                <a:sym typeface="Montserrat"/>
              </a:rPr>
              <a:t> </a:t>
            </a:r>
            <a:r>
              <a:rPr lang="es-GT" b="1" dirty="0">
                <a:solidFill>
                  <a:schemeClr val="dk1"/>
                </a:solidFill>
                <a:latin typeface="Montserrat" panose="00000500000000000000" pitchFamily="2" charset="0"/>
                <a:ea typeface="Montserrat"/>
                <a:cs typeface="Montserrat"/>
                <a:sym typeface="Montserrat"/>
              </a:rPr>
              <a:t>- </a:t>
            </a:r>
            <a:r>
              <a:rPr lang="es-GT" b="1" dirty="0">
                <a:latin typeface="Montserrat" panose="00000500000000000000" pitchFamily="2" charset="0"/>
              </a:rPr>
              <a:t>202200075</a:t>
            </a:r>
            <a:endParaRPr b="1" dirty="0">
              <a:latin typeface="Montserrat" panose="00000500000000000000" pitchFamily="2" charset="0"/>
            </a:endParaRPr>
          </a:p>
        </p:txBody>
      </p:sp>
      <p:sp>
        <p:nvSpPr>
          <p:cNvPr id="103" name="Google Shape;103;p2"/>
          <p:cNvSpPr txBox="1"/>
          <p:nvPr/>
        </p:nvSpPr>
        <p:spPr>
          <a:xfrm>
            <a:off x="8213448" y="3457700"/>
            <a:ext cx="2911947"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GT" sz="1600" b="1" dirty="0">
                <a:solidFill>
                  <a:schemeClr val="dk1"/>
                </a:solidFill>
                <a:latin typeface="Montserrat"/>
                <a:ea typeface="Montserrat"/>
                <a:cs typeface="Montserrat"/>
                <a:sym typeface="Montserrat"/>
              </a:rPr>
              <a:t>Joab Israel </a:t>
            </a:r>
            <a:r>
              <a:rPr lang="es-GT" sz="1600" b="1" dirty="0" err="1">
                <a:solidFill>
                  <a:schemeClr val="dk1"/>
                </a:solidFill>
                <a:latin typeface="Montserrat"/>
                <a:ea typeface="Montserrat"/>
                <a:cs typeface="Montserrat"/>
                <a:sym typeface="Montserrat"/>
              </a:rPr>
              <a:t>Ajsivinac</a:t>
            </a:r>
            <a:r>
              <a:rPr lang="es-GT" sz="1600" b="1" dirty="0">
                <a:solidFill>
                  <a:schemeClr val="dk1"/>
                </a:solidFill>
                <a:latin typeface="Montserrat"/>
                <a:ea typeface="Montserrat"/>
                <a:cs typeface="Montserrat"/>
                <a:sym typeface="Montserrat"/>
              </a:rPr>
              <a:t> </a:t>
            </a:r>
            <a:r>
              <a:rPr lang="es-GT" sz="1600" b="1" dirty="0" err="1">
                <a:solidFill>
                  <a:schemeClr val="dk1"/>
                </a:solidFill>
                <a:latin typeface="Montserrat"/>
                <a:ea typeface="Montserrat"/>
                <a:cs typeface="Montserrat"/>
                <a:sym typeface="Montserrat"/>
              </a:rPr>
              <a:t>Ajsivinac</a:t>
            </a:r>
            <a:r>
              <a:rPr lang="es-GT" sz="1600" b="1" dirty="0">
                <a:solidFill>
                  <a:schemeClr val="dk1"/>
                </a:solidFill>
                <a:latin typeface="Montserrat"/>
                <a:ea typeface="Montserrat"/>
                <a:cs typeface="Montserrat"/>
                <a:sym typeface="Montserrat"/>
              </a:rPr>
              <a:t> -202200135</a:t>
            </a:r>
            <a:endParaRPr sz="1600" b="1" dirty="0"/>
          </a:p>
        </p:txBody>
      </p:sp>
      <p:sp>
        <p:nvSpPr>
          <p:cNvPr id="104" name="Google Shape;104;p2"/>
          <p:cNvSpPr txBox="1"/>
          <p:nvPr/>
        </p:nvSpPr>
        <p:spPr>
          <a:xfrm>
            <a:off x="4747876" y="6066088"/>
            <a:ext cx="2855424"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GT" sz="1600" b="1" dirty="0">
                <a:solidFill>
                  <a:schemeClr val="dk1"/>
                </a:solidFill>
                <a:latin typeface="Montserrat"/>
                <a:ea typeface="Montserrat"/>
                <a:cs typeface="Montserrat"/>
                <a:sym typeface="Montserrat"/>
              </a:rPr>
              <a:t>Javier Andrés Monjes Solórzano - 202100081</a:t>
            </a:r>
            <a:endParaRPr sz="1600" b="1" dirty="0"/>
          </a:p>
        </p:txBody>
      </p:sp>
      <p:sp>
        <p:nvSpPr>
          <p:cNvPr id="105" name="Google Shape;105;p2"/>
          <p:cNvSpPr txBox="1"/>
          <p:nvPr/>
        </p:nvSpPr>
        <p:spPr>
          <a:xfrm>
            <a:off x="1453896" y="3329282"/>
            <a:ext cx="229910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GT" sz="1600" b="1" dirty="0">
                <a:solidFill>
                  <a:schemeClr val="dk1"/>
                </a:solidFill>
                <a:latin typeface="Montserrat"/>
                <a:ea typeface="Montserrat"/>
                <a:cs typeface="Montserrat"/>
                <a:sym typeface="Montserrat"/>
              </a:rPr>
              <a:t>Samuel Isaí Muñoz Pereira - 202100119</a:t>
            </a:r>
            <a:endParaRPr sz="1600" b="1" dirty="0">
              <a:solidFill>
                <a:schemeClr val="dk1"/>
              </a:solidFill>
              <a:latin typeface="Montserrat"/>
              <a:ea typeface="Montserrat"/>
              <a:cs typeface="Montserrat"/>
              <a:sym typeface="Montserrat"/>
            </a:endParaRPr>
          </a:p>
        </p:txBody>
      </p:sp>
      <p:sp>
        <p:nvSpPr>
          <p:cNvPr id="106" name="Google Shape;106;p2"/>
          <p:cNvSpPr/>
          <p:nvPr/>
        </p:nvSpPr>
        <p:spPr>
          <a:xfrm>
            <a:off x="5063299" y="1192625"/>
            <a:ext cx="2065500" cy="2065500"/>
          </a:xfrm>
          <a:prstGeom prst="ellipse">
            <a:avLst/>
          </a:prstGeom>
          <a:solidFill>
            <a:srgbClr val="46586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2"/>
          <p:cNvSpPr/>
          <p:nvPr/>
        </p:nvSpPr>
        <p:spPr>
          <a:xfrm>
            <a:off x="8390656" y="1159192"/>
            <a:ext cx="2065500" cy="2065500"/>
          </a:xfrm>
          <a:prstGeom prst="ellipse">
            <a:avLst/>
          </a:prstGeom>
          <a:solidFill>
            <a:srgbClr val="46586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2"/>
          <p:cNvSpPr/>
          <p:nvPr/>
        </p:nvSpPr>
        <p:spPr>
          <a:xfrm>
            <a:off x="5183500" y="3958636"/>
            <a:ext cx="2065400" cy="2065400"/>
          </a:xfrm>
          <a:prstGeom prst="ellipse">
            <a:avLst/>
          </a:prstGeom>
          <a:solidFill>
            <a:srgbClr val="46586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1" name="Google Shape;111;p2"/>
          <p:cNvPicPr preferRelativeResize="0"/>
          <p:nvPr/>
        </p:nvPicPr>
        <p:blipFill>
          <a:blip r:embed="rId4">
            <a:alphaModFix/>
          </a:blip>
          <a:stretch>
            <a:fillRect/>
          </a:stretch>
        </p:blipFill>
        <p:spPr>
          <a:xfrm>
            <a:off x="5158800" y="3940053"/>
            <a:ext cx="2090100" cy="2090100"/>
          </a:xfrm>
          <a:prstGeom prst="ellipse">
            <a:avLst/>
          </a:prstGeom>
          <a:noFill/>
          <a:ln w="9525" cap="flat" cmpd="sng">
            <a:solidFill>
              <a:schemeClr val="dk2"/>
            </a:solidFill>
            <a:prstDash val="solid"/>
            <a:bevel/>
            <a:headEnd type="none" w="sm" len="sm"/>
            <a:tailEnd type="none" w="sm" len="sm"/>
          </a:ln>
        </p:spPr>
      </p:pic>
      <p:pic>
        <p:nvPicPr>
          <p:cNvPr id="112" name="Google Shape;112;p2"/>
          <p:cNvPicPr preferRelativeResize="0"/>
          <p:nvPr/>
        </p:nvPicPr>
        <p:blipFill>
          <a:blip r:embed="rId5">
            <a:alphaModFix/>
          </a:blip>
          <a:stretch>
            <a:fillRect/>
          </a:stretch>
        </p:blipFill>
        <p:spPr>
          <a:xfrm>
            <a:off x="8390650" y="1170725"/>
            <a:ext cx="2109300" cy="2109300"/>
          </a:xfrm>
          <a:prstGeom prst="ellipse">
            <a:avLst/>
          </a:prstGeom>
          <a:noFill/>
          <a:ln w="9525" cap="flat" cmpd="sng">
            <a:solidFill>
              <a:schemeClr val="dk2"/>
            </a:solidFill>
            <a:prstDash val="solid"/>
            <a:bevel/>
            <a:headEnd type="none" w="sm" len="sm"/>
            <a:tailEnd type="none" w="sm" len="sm"/>
          </a:ln>
        </p:spPr>
      </p:pic>
      <p:pic>
        <p:nvPicPr>
          <p:cNvPr id="113" name="Google Shape;113;p2"/>
          <p:cNvPicPr preferRelativeResize="0"/>
          <p:nvPr/>
        </p:nvPicPr>
        <p:blipFill rotWithShape="1">
          <a:blip r:embed="rId6">
            <a:alphaModFix/>
          </a:blip>
          <a:srcRect b="25805"/>
          <a:stretch/>
        </p:blipFill>
        <p:spPr>
          <a:xfrm>
            <a:off x="1718755" y="1159506"/>
            <a:ext cx="2109300" cy="2107119"/>
          </a:xfrm>
          <a:prstGeom prst="ellipse">
            <a:avLst/>
          </a:prstGeom>
          <a:noFill/>
          <a:ln>
            <a:noFill/>
          </a:ln>
        </p:spPr>
      </p:pic>
      <p:pic>
        <p:nvPicPr>
          <p:cNvPr id="7" name="Google Shape;110;p2">
            <a:extLst>
              <a:ext uri="{FF2B5EF4-FFF2-40B4-BE49-F238E27FC236}">
                <a16:creationId xmlns:a16="http://schemas.microsoft.com/office/drawing/2014/main" id="{603776F9-B175-3153-AF3E-459A6796B101}"/>
              </a:ext>
            </a:extLst>
          </p:cNvPr>
          <p:cNvPicPr preferRelativeResize="0"/>
          <p:nvPr/>
        </p:nvPicPr>
        <p:blipFill rotWithShape="1">
          <a:blip r:embed="rId7">
            <a:alphaModFix/>
          </a:blip>
          <a:srcRect t="17368" b="7926"/>
          <a:stretch/>
        </p:blipFill>
        <p:spPr>
          <a:xfrm>
            <a:off x="5050233" y="1158996"/>
            <a:ext cx="2109300" cy="2158557"/>
          </a:xfrm>
          <a:prstGeom prst="ellipse">
            <a:avLst/>
          </a:prstGeom>
          <a:noFill/>
          <a:ln w="9525" cap="flat" cmpd="sng">
            <a:solidFill>
              <a:schemeClr val="dk2"/>
            </a:solidFill>
            <a:prstDash val="solid"/>
            <a:bevel/>
            <a:headEnd type="none" w="sm" len="sm"/>
            <a:tailEnd type="none" w="sm" len="sm"/>
          </a:ln>
        </p:spPr>
      </p:pic>
    </p:spTree>
    <p:custDataLst>
      <p:tags r:id="rId1"/>
    </p:custData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a:extLst>
              <a:ext uri="{FF2B5EF4-FFF2-40B4-BE49-F238E27FC236}">
                <a16:creationId xmlns:a16="http://schemas.microsoft.com/office/drawing/2014/main" id="{F0F39DC9-DC6D-A27B-6322-FCDE9DEBB611}"/>
              </a:ext>
            </a:extLst>
          </p:cNvPr>
          <p:cNvPicPr>
            <a:picLocks noChangeAspect="1"/>
          </p:cNvPicPr>
          <p:nvPr/>
        </p:nvPicPr>
        <p:blipFill>
          <a:blip r:embed="rId2"/>
          <a:stretch>
            <a:fillRect/>
          </a:stretch>
        </p:blipFill>
        <p:spPr>
          <a:xfrm>
            <a:off x="87187" y="98425"/>
            <a:ext cx="2730500" cy="1477963"/>
          </a:xfrm>
          <a:prstGeom prst="rect">
            <a:avLst/>
          </a:prstGeom>
        </p:spPr>
      </p:pic>
      <p:pic>
        <p:nvPicPr>
          <p:cNvPr id="13" name="Imagen 12">
            <a:extLst>
              <a:ext uri="{FF2B5EF4-FFF2-40B4-BE49-F238E27FC236}">
                <a16:creationId xmlns:a16="http://schemas.microsoft.com/office/drawing/2014/main" id="{C1D00DC0-6CF8-80DF-D5E9-BA1F810053D2}"/>
              </a:ext>
            </a:extLst>
          </p:cNvPr>
          <p:cNvPicPr>
            <a:picLocks noChangeAspect="1"/>
          </p:cNvPicPr>
          <p:nvPr/>
        </p:nvPicPr>
        <p:blipFill>
          <a:blip r:embed="rId3"/>
          <a:stretch>
            <a:fillRect/>
          </a:stretch>
        </p:blipFill>
        <p:spPr>
          <a:xfrm>
            <a:off x="0" y="5389562"/>
            <a:ext cx="3017838" cy="1477963"/>
          </a:xfrm>
          <a:prstGeom prst="rect">
            <a:avLst/>
          </a:prstGeom>
        </p:spPr>
      </p:pic>
      <p:pic>
        <p:nvPicPr>
          <p:cNvPr id="7" name="Imagen 6">
            <a:extLst>
              <a:ext uri="{FF2B5EF4-FFF2-40B4-BE49-F238E27FC236}">
                <a16:creationId xmlns:a16="http://schemas.microsoft.com/office/drawing/2014/main" id="{744FDFE7-89A0-4EE1-D87C-FAEB8E419643}"/>
              </a:ext>
            </a:extLst>
          </p:cNvPr>
          <p:cNvPicPr>
            <a:picLocks noChangeAspect="1"/>
          </p:cNvPicPr>
          <p:nvPr/>
        </p:nvPicPr>
        <p:blipFill>
          <a:blip r:embed="rId4"/>
          <a:stretch>
            <a:fillRect/>
          </a:stretch>
        </p:blipFill>
        <p:spPr>
          <a:xfrm>
            <a:off x="2868519" y="173037"/>
            <a:ext cx="2735263" cy="1477963"/>
          </a:xfrm>
          <a:prstGeom prst="rect">
            <a:avLst/>
          </a:prstGeom>
        </p:spPr>
      </p:pic>
      <p:pic>
        <p:nvPicPr>
          <p:cNvPr id="9" name="Imagen 8">
            <a:extLst>
              <a:ext uri="{FF2B5EF4-FFF2-40B4-BE49-F238E27FC236}">
                <a16:creationId xmlns:a16="http://schemas.microsoft.com/office/drawing/2014/main" id="{71A9DC8E-765A-98A8-699F-B3A2485D143D}"/>
              </a:ext>
            </a:extLst>
          </p:cNvPr>
          <p:cNvPicPr>
            <a:picLocks noChangeAspect="1"/>
          </p:cNvPicPr>
          <p:nvPr/>
        </p:nvPicPr>
        <p:blipFill>
          <a:blip r:embed="rId5"/>
          <a:stretch>
            <a:fillRect/>
          </a:stretch>
        </p:blipFill>
        <p:spPr>
          <a:xfrm>
            <a:off x="7373844" y="1824039"/>
            <a:ext cx="4597400" cy="2540000"/>
          </a:xfrm>
          <a:prstGeom prst="rect">
            <a:avLst/>
          </a:prstGeom>
        </p:spPr>
      </p:pic>
      <p:pic>
        <p:nvPicPr>
          <p:cNvPr id="17" name="Imagen 16">
            <a:extLst>
              <a:ext uri="{FF2B5EF4-FFF2-40B4-BE49-F238E27FC236}">
                <a16:creationId xmlns:a16="http://schemas.microsoft.com/office/drawing/2014/main" id="{D5F1FCDA-58B8-B1BD-7E1F-DFFABD3A2B6C}"/>
              </a:ext>
            </a:extLst>
          </p:cNvPr>
          <p:cNvPicPr>
            <a:picLocks noChangeAspect="1"/>
          </p:cNvPicPr>
          <p:nvPr/>
        </p:nvPicPr>
        <p:blipFill>
          <a:blip r:embed="rId6"/>
          <a:stretch>
            <a:fillRect/>
          </a:stretch>
        </p:blipFill>
        <p:spPr>
          <a:xfrm>
            <a:off x="6023801" y="4710490"/>
            <a:ext cx="3352800" cy="2147510"/>
          </a:xfrm>
          <a:prstGeom prst="rect">
            <a:avLst/>
          </a:prstGeom>
        </p:spPr>
      </p:pic>
      <p:pic>
        <p:nvPicPr>
          <p:cNvPr id="19" name="Imagen 18">
            <a:extLst>
              <a:ext uri="{FF2B5EF4-FFF2-40B4-BE49-F238E27FC236}">
                <a16:creationId xmlns:a16="http://schemas.microsoft.com/office/drawing/2014/main" id="{C8FDF0F5-E4AE-12C4-424E-1794A3A04DE4}"/>
              </a:ext>
            </a:extLst>
          </p:cNvPr>
          <p:cNvPicPr>
            <a:picLocks noChangeAspect="1"/>
          </p:cNvPicPr>
          <p:nvPr/>
        </p:nvPicPr>
        <p:blipFill rotWithShape="1">
          <a:blip r:embed="rId7"/>
          <a:srcRect r="8186"/>
          <a:stretch/>
        </p:blipFill>
        <p:spPr>
          <a:xfrm>
            <a:off x="9435274" y="5331013"/>
            <a:ext cx="2695004" cy="906463"/>
          </a:xfrm>
          <a:prstGeom prst="rect">
            <a:avLst/>
          </a:prstGeom>
        </p:spPr>
      </p:pic>
      <p:pic>
        <p:nvPicPr>
          <p:cNvPr id="15" name="Imagen 14">
            <a:extLst>
              <a:ext uri="{FF2B5EF4-FFF2-40B4-BE49-F238E27FC236}">
                <a16:creationId xmlns:a16="http://schemas.microsoft.com/office/drawing/2014/main" id="{9AA46112-E43C-73FE-6E7C-31CF7F88E19F}"/>
              </a:ext>
            </a:extLst>
          </p:cNvPr>
          <p:cNvPicPr>
            <a:picLocks noChangeAspect="1"/>
          </p:cNvPicPr>
          <p:nvPr/>
        </p:nvPicPr>
        <p:blipFill>
          <a:blip r:embed="rId8"/>
          <a:stretch>
            <a:fillRect/>
          </a:stretch>
        </p:blipFill>
        <p:spPr>
          <a:xfrm>
            <a:off x="3088513" y="5353050"/>
            <a:ext cx="2935288" cy="1504950"/>
          </a:xfrm>
          <a:prstGeom prst="rect">
            <a:avLst/>
          </a:prstGeom>
        </p:spPr>
      </p:pic>
      <p:pic>
        <p:nvPicPr>
          <p:cNvPr id="11" name="Imagen 10">
            <a:extLst>
              <a:ext uri="{FF2B5EF4-FFF2-40B4-BE49-F238E27FC236}">
                <a16:creationId xmlns:a16="http://schemas.microsoft.com/office/drawing/2014/main" id="{2E43E00D-05BC-3064-F7A4-608D1270A4C5}"/>
              </a:ext>
            </a:extLst>
          </p:cNvPr>
          <p:cNvPicPr>
            <a:picLocks noChangeAspect="1"/>
          </p:cNvPicPr>
          <p:nvPr/>
        </p:nvPicPr>
        <p:blipFill>
          <a:blip r:embed="rId9"/>
          <a:stretch>
            <a:fillRect/>
          </a:stretch>
        </p:blipFill>
        <p:spPr>
          <a:xfrm>
            <a:off x="5906200" y="148432"/>
            <a:ext cx="2935288" cy="1527175"/>
          </a:xfrm>
          <a:prstGeom prst="rect">
            <a:avLst/>
          </a:prstGeom>
        </p:spPr>
      </p:pic>
      <p:sp>
        <p:nvSpPr>
          <p:cNvPr id="20" name="CuadroTexto 19">
            <a:extLst>
              <a:ext uri="{FF2B5EF4-FFF2-40B4-BE49-F238E27FC236}">
                <a16:creationId xmlns:a16="http://schemas.microsoft.com/office/drawing/2014/main" id="{19F6C6D8-F13B-2DDD-9270-1986B6E99BB3}"/>
              </a:ext>
            </a:extLst>
          </p:cNvPr>
          <p:cNvSpPr txBox="1"/>
          <p:nvPr/>
        </p:nvSpPr>
        <p:spPr>
          <a:xfrm>
            <a:off x="342900" y="2162175"/>
            <a:ext cx="5463193" cy="1600438"/>
          </a:xfrm>
          <a:prstGeom prst="rect">
            <a:avLst/>
          </a:prstGeom>
          <a:noFill/>
        </p:spPr>
        <p:txBody>
          <a:bodyPr wrap="square" rtlCol="0">
            <a:spAutoFit/>
          </a:bodyPr>
          <a:lstStyle/>
          <a:p>
            <a:r>
              <a:rPr lang="es-MX" dirty="0"/>
              <a:t>Contenido primera hora: </a:t>
            </a:r>
          </a:p>
          <a:p>
            <a:r>
              <a:rPr lang="es-MX" dirty="0"/>
              <a:t>Introducción a hilos en java y la concurrencia</a:t>
            </a:r>
          </a:p>
          <a:p>
            <a:endParaRPr lang="es-MX" dirty="0"/>
          </a:p>
          <a:p>
            <a:endParaRPr lang="es-MX" dirty="0"/>
          </a:p>
          <a:p>
            <a:endParaRPr lang="es-MX" dirty="0"/>
          </a:p>
          <a:p>
            <a:r>
              <a:rPr lang="es-MX" dirty="0"/>
              <a:t>Contenido segunda hora: </a:t>
            </a:r>
          </a:p>
          <a:p>
            <a:r>
              <a:rPr lang="es-MX" dirty="0"/>
              <a:t>Ejemplo de código del proyecto 1 de ipc1, ejemplo </a:t>
            </a:r>
            <a:r>
              <a:rPr lang="es-MX" dirty="0" err="1"/>
              <a:t>serializacion</a:t>
            </a:r>
            <a:endParaRPr lang="es-GT" dirty="0"/>
          </a:p>
        </p:txBody>
      </p:sp>
    </p:spTree>
    <p:extLst>
      <p:ext uri="{BB962C8B-B14F-4D97-AF65-F5344CB8AC3E}">
        <p14:creationId xmlns:p14="http://schemas.microsoft.com/office/powerpoint/2010/main" val="180599432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6EAFBB7C-BA65-4034-8F52-32E6C514E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555"/>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7">
            <a:extLst>
              <a:ext uri="{FF2B5EF4-FFF2-40B4-BE49-F238E27FC236}">
                <a16:creationId xmlns:a16="http://schemas.microsoft.com/office/drawing/2014/main" id="{B9D56ACA-1E9F-4685-8853-D3A4777AC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55"/>
            <a:ext cx="12192000" cy="6858000"/>
          </a:xfrm>
          <a:custGeom>
            <a:avLst/>
            <a:gdLst>
              <a:gd name="connsiteX0" fmla="*/ 3847754 w 12192000"/>
              <a:gd name="connsiteY0" fmla="*/ 5 h 6858000"/>
              <a:gd name="connsiteX1" fmla="*/ 3847754 w 12192000"/>
              <a:gd name="connsiteY1" fmla="*/ 4197373 h 6858000"/>
              <a:gd name="connsiteX2" fmla="*/ 4423416 w 12192000"/>
              <a:gd name="connsiteY2" fmla="*/ 4197373 h 6858000"/>
              <a:gd name="connsiteX3" fmla="*/ 4430942 w 12192000"/>
              <a:gd name="connsiteY3" fmla="*/ 4172627 h 6858000"/>
              <a:gd name="connsiteX4" fmla="*/ 4570893 w 12192000"/>
              <a:gd name="connsiteY4" fmla="*/ 4067350 h 6858000"/>
              <a:gd name="connsiteX5" fmla="*/ 5082240 w 12192000"/>
              <a:gd name="connsiteY5" fmla="*/ 4000508 h 6858000"/>
              <a:gd name="connsiteX6" fmla="*/ 5767374 w 12192000"/>
              <a:gd name="connsiteY6" fmla="*/ 3903586 h 6858000"/>
              <a:gd name="connsiteX7" fmla="*/ 6455849 w 12192000"/>
              <a:gd name="connsiteY7" fmla="*/ 3820032 h 6858000"/>
              <a:gd name="connsiteX8" fmla="*/ 7144325 w 12192000"/>
              <a:gd name="connsiteY8" fmla="*/ 3820032 h 6858000"/>
              <a:gd name="connsiteX9" fmla="*/ 7341512 w 12192000"/>
              <a:gd name="connsiteY9" fmla="*/ 3826717 h 6858000"/>
              <a:gd name="connsiteX10" fmla="*/ 7344854 w 12192000"/>
              <a:gd name="connsiteY10" fmla="*/ 3826717 h 6858000"/>
              <a:gd name="connsiteX11" fmla="*/ 7534641 w 12192000"/>
              <a:gd name="connsiteY11" fmla="*/ 3832816 h 6858000"/>
              <a:gd name="connsiteX12" fmla="*/ 7534641 w 12192000"/>
              <a:gd name="connsiteY12" fmla="*/ 5 h 6858000"/>
              <a:gd name="connsiteX13" fmla="*/ 3728859 w 12192000"/>
              <a:gd name="connsiteY13" fmla="*/ 0 h 6858000"/>
              <a:gd name="connsiteX14" fmla="*/ 12192000 w 12192000"/>
              <a:gd name="connsiteY14" fmla="*/ 0 h 6858000"/>
              <a:gd name="connsiteX15" fmla="*/ 12192000 w 12192000"/>
              <a:gd name="connsiteY15" fmla="*/ 1 h 6858000"/>
              <a:gd name="connsiteX16" fmla="*/ 7653538 w 12192000"/>
              <a:gd name="connsiteY16" fmla="*/ 1 h 6858000"/>
              <a:gd name="connsiteX17" fmla="*/ 7653538 w 12192000"/>
              <a:gd name="connsiteY17" fmla="*/ 3836633 h 6858000"/>
              <a:gd name="connsiteX18" fmla="*/ 7773901 w 12192000"/>
              <a:gd name="connsiteY18" fmla="*/ 3840500 h 6858000"/>
              <a:gd name="connsiteX19" fmla="*/ 8200440 w 12192000"/>
              <a:gd name="connsiteY19" fmla="*/ 3856793 h 6858000"/>
              <a:gd name="connsiteX20" fmla="*/ 8517940 w 12192000"/>
              <a:gd name="connsiteY20" fmla="*/ 3860135 h 6858000"/>
              <a:gd name="connsiteX21" fmla="*/ 9206418 w 12192000"/>
              <a:gd name="connsiteY21" fmla="*/ 3863477 h 6858000"/>
              <a:gd name="connsiteX22" fmla="*/ 9891553 w 12192000"/>
              <a:gd name="connsiteY22" fmla="*/ 3850108 h 6858000"/>
              <a:gd name="connsiteX23" fmla="*/ 10586714 w 12192000"/>
              <a:gd name="connsiteY23" fmla="*/ 3810003 h 6858000"/>
              <a:gd name="connsiteX24" fmla="*/ 11271848 w 12192000"/>
              <a:gd name="connsiteY24" fmla="*/ 3756529 h 6858000"/>
              <a:gd name="connsiteX25" fmla="*/ 11709667 w 12192000"/>
              <a:gd name="connsiteY25" fmla="*/ 3636212 h 6858000"/>
              <a:gd name="connsiteX26" fmla="*/ 12184248 w 12192000"/>
              <a:gd name="connsiteY26" fmla="*/ 3429001 h 6858000"/>
              <a:gd name="connsiteX27" fmla="*/ 12192000 w 12192000"/>
              <a:gd name="connsiteY27" fmla="*/ 3437173 h 6858000"/>
              <a:gd name="connsiteX28" fmla="*/ 12192000 w 12192000"/>
              <a:gd name="connsiteY28" fmla="*/ 6858000 h 6858000"/>
              <a:gd name="connsiteX29" fmla="*/ 0 w 12192000"/>
              <a:gd name="connsiteY29" fmla="*/ 6858000 h 6858000"/>
              <a:gd name="connsiteX30" fmla="*/ 0 w 12192000"/>
              <a:gd name="connsiteY30" fmla="*/ 6857989 h 6858000"/>
              <a:gd name="connsiteX31" fmla="*/ 6542821 w 12192000"/>
              <a:gd name="connsiteY31" fmla="*/ 6857989 h 6858000"/>
              <a:gd name="connsiteX32" fmla="*/ 6553813 w 12192000"/>
              <a:gd name="connsiteY32" fmla="*/ 6856417 h 6858000"/>
              <a:gd name="connsiteX33" fmla="*/ 6836849 w 12192000"/>
              <a:gd name="connsiteY33" fmla="*/ 6797865 h 6858000"/>
              <a:gd name="connsiteX34" fmla="*/ 5951187 w 12192000"/>
              <a:gd name="connsiteY34" fmla="*/ 6644126 h 6858000"/>
              <a:gd name="connsiteX35" fmla="*/ 6001320 w 12192000"/>
              <a:gd name="connsiteY35" fmla="*/ 6624073 h 6858000"/>
              <a:gd name="connsiteX36" fmla="*/ 5904397 w 12192000"/>
              <a:gd name="connsiteY36" fmla="*/ 6543863 h 6858000"/>
              <a:gd name="connsiteX37" fmla="*/ 5506684 w 12192000"/>
              <a:gd name="connsiteY37" fmla="*/ 6416862 h 6858000"/>
              <a:gd name="connsiteX38" fmla="*/ 6001320 w 12192000"/>
              <a:gd name="connsiteY38" fmla="*/ 6202967 h 6858000"/>
              <a:gd name="connsiteX39" fmla="*/ 5443186 w 12192000"/>
              <a:gd name="connsiteY39" fmla="*/ 5912202 h 6858000"/>
              <a:gd name="connsiteX40" fmla="*/ 5159104 w 12192000"/>
              <a:gd name="connsiteY40" fmla="*/ 5842017 h 6858000"/>
              <a:gd name="connsiteX41" fmla="*/ 6094899 w 12192000"/>
              <a:gd name="connsiteY41" fmla="*/ 5477726 h 6858000"/>
              <a:gd name="connsiteX42" fmla="*/ 4577576 w 12192000"/>
              <a:gd name="connsiteY42" fmla="*/ 5297251 h 6858000"/>
              <a:gd name="connsiteX43" fmla="*/ 4701234 w 12192000"/>
              <a:gd name="connsiteY43" fmla="*/ 5223724 h 6858000"/>
              <a:gd name="connsiteX44" fmla="*/ 5643712 w 12192000"/>
              <a:gd name="connsiteY44" fmla="*/ 5243777 h 6858000"/>
              <a:gd name="connsiteX45" fmla="*/ 5800793 w 12192000"/>
              <a:gd name="connsiteY45" fmla="*/ 5186961 h 6858000"/>
              <a:gd name="connsiteX46" fmla="*/ 5643712 w 12192000"/>
              <a:gd name="connsiteY46" fmla="*/ 5096724 h 6858000"/>
              <a:gd name="connsiteX47" fmla="*/ 5032104 w 12192000"/>
              <a:gd name="connsiteY47" fmla="*/ 5029881 h 6858000"/>
              <a:gd name="connsiteX48" fmla="*/ 4871682 w 12192000"/>
              <a:gd name="connsiteY48" fmla="*/ 4879485 h 6858000"/>
              <a:gd name="connsiteX49" fmla="*/ 4600971 w 12192000"/>
              <a:gd name="connsiteY49" fmla="*/ 4705695 h 6858000"/>
              <a:gd name="connsiteX50" fmla="*/ 4788128 w 12192000"/>
              <a:gd name="connsiteY50" fmla="*/ 4561984 h 6858000"/>
              <a:gd name="connsiteX51" fmla="*/ 4483995 w 12192000"/>
              <a:gd name="connsiteY51" fmla="*/ 4348088 h 6858000"/>
              <a:gd name="connsiteX52" fmla="*/ 4460097 w 12192000"/>
              <a:gd name="connsiteY52" fmla="*/ 4316252 h 6858000"/>
              <a:gd name="connsiteX53" fmla="*/ 0 w 12192000"/>
              <a:gd name="connsiteY53" fmla="*/ 4316252 h 6858000"/>
              <a:gd name="connsiteX54" fmla="*/ 0 w 12192000"/>
              <a:gd name="connsiteY54" fmla="*/ 4197368 h 6858000"/>
              <a:gd name="connsiteX55" fmla="*/ 3728859 w 12192000"/>
              <a:gd name="connsiteY55" fmla="*/ 41973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6858000">
                <a:moveTo>
                  <a:pt x="3847754" y="5"/>
                </a:moveTo>
                <a:lnTo>
                  <a:pt x="3847754" y="4197373"/>
                </a:lnTo>
                <a:lnTo>
                  <a:pt x="4423416" y="4197373"/>
                </a:lnTo>
                <a:lnTo>
                  <a:pt x="4430942" y="4172627"/>
                </a:lnTo>
                <a:cubicBezTo>
                  <a:pt x="4453920" y="4128344"/>
                  <a:pt x="4509064" y="4095758"/>
                  <a:pt x="4570893" y="4067350"/>
                </a:cubicBezTo>
                <a:cubicBezTo>
                  <a:pt x="4731315" y="3997165"/>
                  <a:pt x="4908447" y="4013876"/>
                  <a:pt x="5082240" y="4000508"/>
                </a:cubicBezTo>
                <a:cubicBezTo>
                  <a:pt x="5312846" y="3970428"/>
                  <a:pt x="5533424" y="3900244"/>
                  <a:pt x="5767374" y="3903586"/>
                </a:cubicBezTo>
                <a:cubicBezTo>
                  <a:pt x="5987953" y="3833401"/>
                  <a:pt x="6231927" y="3910270"/>
                  <a:pt x="6455849" y="3820032"/>
                </a:cubicBezTo>
                <a:cubicBezTo>
                  <a:pt x="6683114" y="3820032"/>
                  <a:pt x="6913720" y="3820032"/>
                  <a:pt x="7144325" y="3820032"/>
                </a:cubicBezTo>
                <a:cubicBezTo>
                  <a:pt x="7211170" y="3823375"/>
                  <a:pt x="7274668" y="3823375"/>
                  <a:pt x="7341512" y="3826717"/>
                </a:cubicBezTo>
                <a:cubicBezTo>
                  <a:pt x="7341512" y="3826717"/>
                  <a:pt x="7344854" y="3826717"/>
                  <a:pt x="7344854" y="3826717"/>
                </a:cubicBezTo>
                <a:lnTo>
                  <a:pt x="7534641" y="3832816"/>
                </a:lnTo>
                <a:lnTo>
                  <a:pt x="7534641" y="5"/>
                </a:lnTo>
                <a:close/>
                <a:moveTo>
                  <a:pt x="3728859" y="0"/>
                </a:moveTo>
                <a:lnTo>
                  <a:pt x="12192000" y="0"/>
                </a:lnTo>
                <a:lnTo>
                  <a:pt x="12192000" y="1"/>
                </a:lnTo>
                <a:lnTo>
                  <a:pt x="7653538" y="1"/>
                </a:lnTo>
                <a:lnTo>
                  <a:pt x="7653538" y="3836633"/>
                </a:lnTo>
                <a:lnTo>
                  <a:pt x="7773901" y="3840500"/>
                </a:lnTo>
                <a:cubicBezTo>
                  <a:pt x="7916359" y="3845096"/>
                  <a:pt x="8058399" y="3850109"/>
                  <a:pt x="8200440" y="3856793"/>
                </a:cubicBezTo>
                <a:cubicBezTo>
                  <a:pt x="8307387" y="3856793"/>
                  <a:pt x="8410993" y="3860135"/>
                  <a:pt x="8517940" y="3860135"/>
                </a:cubicBezTo>
                <a:cubicBezTo>
                  <a:pt x="8745205" y="3876845"/>
                  <a:pt x="8975812" y="3886871"/>
                  <a:pt x="9206418" y="3863477"/>
                </a:cubicBezTo>
                <a:cubicBezTo>
                  <a:pt x="9437024" y="3883530"/>
                  <a:pt x="9660946" y="3870162"/>
                  <a:pt x="9891553" y="3850108"/>
                </a:cubicBezTo>
                <a:cubicBezTo>
                  <a:pt x="10125500" y="3873504"/>
                  <a:pt x="10356108" y="3840082"/>
                  <a:pt x="10586714" y="3810003"/>
                </a:cubicBezTo>
                <a:cubicBezTo>
                  <a:pt x="10817321" y="3823372"/>
                  <a:pt x="11047927" y="3823372"/>
                  <a:pt x="11271848" y="3756529"/>
                </a:cubicBezTo>
                <a:cubicBezTo>
                  <a:pt x="11442298" y="3830056"/>
                  <a:pt x="11525851" y="3589423"/>
                  <a:pt x="11709667" y="3636212"/>
                </a:cubicBezTo>
                <a:cubicBezTo>
                  <a:pt x="11893484" y="3686345"/>
                  <a:pt x="12023827" y="3495843"/>
                  <a:pt x="12184248" y="3429001"/>
                </a:cubicBezTo>
                <a:lnTo>
                  <a:pt x="12192000" y="3437173"/>
                </a:lnTo>
                <a:lnTo>
                  <a:pt x="12192000" y="6858000"/>
                </a:lnTo>
                <a:lnTo>
                  <a:pt x="0" y="6858000"/>
                </a:lnTo>
                <a:lnTo>
                  <a:pt x="0" y="6857989"/>
                </a:lnTo>
                <a:lnTo>
                  <a:pt x="6542821" y="6857989"/>
                </a:lnTo>
                <a:lnTo>
                  <a:pt x="6553813" y="6856417"/>
                </a:lnTo>
                <a:cubicBezTo>
                  <a:pt x="6636844" y="6844080"/>
                  <a:pt x="6761651" y="6822931"/>
                  <a:pt x="6836849" y="6797865"/>
                </a:cubicBezTo>
                <a:cubicBezTo>
                  <a:pt x="6663059" y="6794522"/>
                  <a:pt x="5977924" y="6667523"/>
                  <a:pt x="5951187" y="6644126"/>
                </a:cubicBezTo>
                <a:cubicBezTo>
                  <a:pt x="5964556" y="6637442"/>
                  <a:pt x="5984611" y="6630759"/>
                  <a:pt x="6001320" y="6624073"/>
                </a:cubicBezTo>
                <a:cubicBezTo>
                  <a:pt x="5964556" y="6604022"/>
                  <a:pt x="5934477" y="6580627"/>
                  <a:pt x="5904397" y="6543863"/>
                </a:cubicBezTo>
                <a:cubicBezTo>
                  <a:pt x="5807476" y="6420205"/>
                  <a:pt x="5643712" y="6463653"/>
                  <a:pt x="5506684" y="6416862"/>
                </a:cubicBezTo>
                <a:cubicBezTo>
                  <a:pt x="5593580" y="6156177"/>
                  <a:pt x="5824187" y="6253098"/>
                  <a:pt x="6001320" y="6202967"/>
                </a:cubicBezTo>
                <a:cubicBezTo>
                  <a:pt x="5536764" y="6049228"/>
                  <a:pt x="5627001" y="5969017"/>
                  <a:pt x="5443186" y="5912202"/>
                </a:cubicBezTo>
                <a:cubicBezTo>
                  <a:pt x="5212579" y="5842017"/>
                  <a:pt x="5159104" y="5842017"/>
                  <a:pt x="5159104" y="5842017"/>
                </a:cubicBezTo>
                <a:cubicBezTo>
                  <a:pt x="5429816" y="5628122"/>
                  <a:pt x="5754003" y="5858729"/>
                  <a:pt x="6094899" y="5477726"/>
                </a:cubicBezTo>
                <a:cubicBezTo>
                  <a:pt x="5767371" y="5424253"/>
                  <a:pt x="4788128" y="5397515"/>
                  <a:pt x="4577576" y="5297251"/>
                </a:cubicBezTo>
                <a:cubicBezTo>
                  <a:pt x="4657786" y="5334014"/>
                  <a:pt x="4664471" y="5223724"/>
                  <a:pt x="4701234" y="5223724"/>
                </a:cubicBezTo>
                <a:cubicBezTo>
                  <a:pt x="5012051" y="5220383"/>
                  <a:pt x="5329552" y="5283884"/>
                  <a:pt x="5643712" y="5243777"/>
                </a:cubicBezTo>
                <a:cubicBezTo>
                  <a:pt x="5700528" y="5240436"/>
                  <a:pt x="5790766" y="5270513"/>
                  <a:pt x="5800793" y="5186961"/>
                </a:cubicBezTo>
                <a:cubicBezTo>
                  <a:pt x="5810818" y="5083355"/>
                  <a:pt x="5693843" y="5106750"/>
                  <a:pt x="5643712" y="5096724"/>
                </a:cubicBezTo>
                <a:cubicBezTo>
                  <a:pt x="5439842" y="5063302"/>
                  <a:pt x="5239316" y="5049935"/>
                  <a:pt x="5032104" y="5029881"/>
                </a:cubicBezTo>
                <a:cubicBezTo>
                  <a:pt x="4945209" y="5019854"/>
                  <a:pt x="4838261" y="5039907"/>
                  <a:pt x="4871682" y="4879485"/>
                </a:cubicBezTo>
                <a:cubicBezTo>
                  <a:pt x="4844944" y="4725749"/>
                  <a:pt x="4684523" y="4779222"/>
                  <a:pt x="4600971" y="4705695"/>
                </a:cubicBezTo>
                <a:cubicBezTo>
                  <a:pt x="4641075" y="4618800"/>
                  <a:pt x="4754708" y="4678959"/>
                  <a:pt x="4788128" y="4561984"/>
                </a:cubicBezTo>
                <a:cubicBezTo>
                  <a:pt x="4627707" y="4598747"/>
                  <a:pt x="4644418" y="4344747"/>
                  <a:pt x="4483995" y="4348088"/>
                </a:cubicBezTo>
                <a:lnTo>
                  <a:pt x="4460097" y="4316252"/>
                </a:lnTo>
                <a:lnTo>
                  <a:pt x="0" y="4316252"/>
                </a:lnTo>
                <a:lnTo>
                  <a:pt x="0" y="4197368"/>
                </a:lnTo>
                <a:lnTo>
                  <a:pt x="3728859" y="4197368"/>
                </a:ln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ítulo 1">
            <a:extLst>
              <a:ext uri="{FF2B5EF4-FFF2-40B4-BE49-F238E27FC236}">
                <a16:creationId xmlns:a16="http://schemas.microsoft.com/office/drawing/2014/main" id="{8A1BFF95-B333-0190-4295-DDF92F0BF16D}"/>
              </a:ext>
            </a:extLst>
          </p:cNvPr>
          <p:cNvSpPr>
            <a:spLocks noGrp="1"/>
          </p:cNvSpPr>
          <p:nvPr>
            <p:ph type="title"/>
          </p:nvPr>
        </p:nvSpPr>
        <p:spPr>
          <a:xfrm>
            <a:off x="6343650" y="4181474"/>
            <a:ext cx="5505814" cy="1471335"/>
          </a:xfrm>
        </p:spPr>
        <p:txBody>
          <a:bodyPr vert="horz" lIns="91440" tIns="45720" rIns="91440" bIns="45720" rtlCol="0" anchor="b">
            <a:normAutofit/>
          </a:bodyPr>
          <a:lstStyle/>
          <a:p>
            <a:pPr>
              <a:spcBef>
                <a:spcPct val="0"/>
              </a:spcBef>
            </a:pPr>
            <a:r>
              <a:rPr lang="en-US" sz="3400" kern="1200">
                <a:solidFill>
                  <a:schemeClr val="tx1"/>
                </a:solidFill>
                <a:latin typeface="+mj-lt"/>
                <a:ea typeface="+mj-ea"/>
                <a:cs typeface="+mj-cs"/>
              </a:rPr>
              <a:t>Fotografía Tutores y los participantes a las tutorías</a:t>
            </a:r>
          </a:p>
        </p:txBody>
      </p:sp>
      <p:pic>
        <p:nvPicPr>
          <p:cNvPr id="7" name="Imagen 6">
            <a:extLst>
              <a:ext uri="{FF2B5EF4-FFF2-40B4-BE49-F238E27FC236}">
                <a16:creationId xmlns:a16="http://schemas.microsoft.com/office/drawing/2014/main" id="{E17D5926-33D8-0D18-1871-F390AAC5B6E6}"/>
              </a:ext>
            </a:extLst>
          </p:cNvPr>
          <p:cNvPicPr>
            <a:picLocks noChangeAspect="1"/>
          </p:cNvPicPr>
          <p:nvPr/>
        </p:nvPicPr>
        <p:blipFill>
          <a:blip r:embed="rId2"/>
          <a:stretch>
            <a:fillRect/>
          </a:stretch>
        </p:blipFill>
        <p:spPr>
          <a:xfrm>
            <a:off x="1501810" y="551091"/>
            <a:ext cx="794500" cy="3217333"/>
          </a:xfrm>
          <a:prstGeom prst="rect">
            <a:avLst/>
          </a:prstGeom>
        </p:spPr>
      </p:pic>
      <p:pic>
        <p:nvPicPr>
          <p:cNvPr id="5" name="Imagen 4">
            <a:extLst>
              <a:ext uri="{FF2B5EF4-FFF2-40B4-BE49-F238E27FC236}">
                <a16:creationId xmlns:a16="http://schemas.microsoft.com/office/drawing/2014/main" id="{A354B8A1-10B0-D2B5-1C4A-D0FC5117B68E}"/>
              </a:ext>
            </a:extLst>
          </p:cNvPr>
          <p:cNvPicPr>
            <a:picLocks noChangeAspect="1"/>
          </p:cNvPicPr>
          <p:nvPr/>
        </p:nvPicPr>
        <p:blipFill>
          <a:blip r:embed="rId3"/>
          <a:stretch>
            <a:fillRect/>
          </a:stretch>
        </p:blipFill>
        <p:spPr>
          <a:xfrm>
            <a:off x="5289421" y="551091"/>
            <a:ext cx="794291" cy="2997328"/>
          </a:xfrm>
          <a:prstGeom prst="rect">
            <a:avLst/>
          </a:prstGeom>
        </p:spPr>
      </p:pic>
      <p:pic>
        <p:nvPicPr>
          <p:cNvPr id="9" name="Imagen 8">
            <a:extLst>
              <a:ext uri="{FF2B5EF4-FFF2-40B4-BE49-F238E27FC236}">
                <a16:creationId xmlns:a16="http://schemas.microsoft.com/office/drawing/2014/main" id="{6D095DE3-48A9-59F3-85AA-5F57D19AB677}"/>
              </a:ext>
            </a:extLst>
          </p:cNvPr>
          <p:cNvPicPr>
            <a:picLocks noChangeAspect="1"/>
          </p:cNvPicPr>
          <p:nvPr/>
        </p:nvPicPr>
        <p:blipFill rotWithShape="1">
          <a:blip r:embed="rId4"/>
          <a:srcRect l="12213"/>
          <a:stretch/>
        </p:blipFill>
        <p:spPr>
          <a:xfrm>
            <a:off x="9372936" y="560173"/>
            <a:ext cx="868867" cy="2868827"/>
          </a:xfrm>
          <a:prstGeom prst="rect">
            <a:avLst/>
          </a:prstGeom>
        </p:spPr>
      </p:pic>
      <p:pic>
        <p:nvPicPr>
          <p:cNvPr id="13" name="Imagen 12">
            <a:extLst>
              <a:ext uri="{FF2B5EF4-FFF2-40B4-BE49-F238E27FC236}">
                <a16:creationId xmlns:a16="http://schemas.microsoft.com/office/drawing/2014/main" id="{05A380AE-6E63-6CFF-0AAC-1C4029BE1887}"/>
              </a:ext>
            </a:extLst>
          </p:cNvPr>
          <p:cNvPicPr>
            <a:picLocks noChangeAspect="1"/>
          </p:cNvPicPr>
          <p:nvPr/>
        </p:nvPicPr>
        <p:blipFill>
          <a:blip r:embed="rId5"/>
          <a:stretch>
            <a:fillRect/>
          </a:stretch>
        </p:blipFill>
        <p:spPr>
          <a:xfrm>
            <a:off x="180976" y="4831277"/>
            <a:ext cx="4400549" cy="1902493"/>
          </a:xfrm>
          <a:prstGeom prst="rect">
            <a:avLst/>
          </a:prstGeom>
        </p:spPr>
      </p:pic>
    </p:spTree>
    <p:extLst>
      <p:ext uri="{BB962C8B-B14F-4D97-AF65-F5344CB8AC3E}">
        <p14:creationId xmlns:p14="http://schemas.microsoft.com/office/powerpoint/2010/main" val="205072564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4111E-430F-3490-6686-5F7E90C774F2}"/>
              </a:ext>
            </a:extLst>
          </p:cNvPr>
          <p:cNvSpPr>
            <a:spLocks noGrp="1"/>
          </p:cNvSpPr>
          <p:nvPr>
            <p:ph type="title"/>
          </p:nvPr>
        </p:nvSpPr>
        <p:spPr>
          <a:xfrm>
            <a:off x="831850" y="-1426369"/>
            <a:ext cx="10515600" cy="2852737"/>
          </a:xfrm>
        </p:spPr>
        <p:txBody>
          <a:bodyPr/>
          <a:lstStyle/>
          <a:p>
            <a:r>
              <a:rPr lang="es-GT" dirty="0"/>
              <a:t>Links</a:t>
            </a:r>
          </a:p>
        </p:txBody>
      </p:sp>
      <p:graphicFrame>
        <p:nvGraphicFramePr>
          <p:cNvPr id="5" name="Marcador de texto 2">
            <a:extLst>
              <a:ext uri="{FF2B5EF4-FFF2-40B4-BE49-F238E27FC236}">
                <a16:creationId xmlns:a16="http://schemas.microsoft.com/office/drawing/2014/main" id="{847FB627-BA28-74CF-2F9D-C070C3AC6E0A}"/>
              </a:ext>
            </a:extLst>
          </p:cNvPr>
          <p:cNvGraphicFramePr/>
          <p:nvPr>
            <p:extLst>
              <p:ext uri="{D42A27DB-BD31-4B8C-83A1-F6EECF244321}">
                <p14:modId xmlns:p14="http://schemas.microsoft.com/office/powerpoint/2010/main" val="1972749534"/>
              </p:ext>
            </p:extLst>
          </p:nvPr>
        </p:nvGraphicFramePr>
        <p:xfrm>
          <a:off x="622300" y="1350963"/>
          <a:ext cx="10515600" cy="4011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639674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A9C1407-F39A-32B8-5966-3E1568802C16}"/>
              </a:ext>
            </a:extLst>
          </p:cNvPr>
          <p:cNvPicPr>
            <a:picLocks noChangeAspect="1"/>
          </p:cNvPicPr>
          <p:nvPr/>
        </p:nvPicPr>
        <p:blipFill rotWithShape="1">
          <a:blip r:embed="rId2">
            <a:alphaModFix amt="60000"/>
          </a:blip>
          <a:srcRect t="6215" b="9516"/>
          <a:stretch/>
        </p:blipFill>
        <p:spPr>
          <a:xfrm>
            <a:off x="-1" y="10"/>
            <a:ext cx="12192001" cy="6857990"/>
          </a:xfrm>
          <a:prstGeom prst="rect">
            <a:avLst/>
          </a:prstGeom>
        </p:spPr>
      </p:pic>
      <p:sp>
        <p:nvSpPr>
          <p:cNvPr id="2" name="Título 1">
            <a:extLst>
              <a:ext uri="{FF2B5EF4-FFF2-40B4-BE49-F238E27FC236}">
                <a16:creationId xmlns:a16="http://schemas.microsoft.com/office/drawing/2014/main" id="{23A58FA0-E0D0-9DB2-4B6F-18FAA46AEA03}"/>
              </a:ext>
            </a:extLst>
          </p:cNvPr>
          <p:cNvSpPr>
            <a:spLocks noGrp="1"/>
          </p:cNvSpPr>
          <p:nvPr>
            <p:ph type="title"/>
          </p:nvPr>
        </p:nvSpPr>
        <p:spPr>
          <a:xfrm>
            <a:off x="838200" y="-800098"/>
            <a:ext cx="10515600" cy="2985923"/>
          </a:xfrm>
        </p:spPr>
        <p:txBody>
          <a:bodyPr vert="horz" lIns="91440" tIns="45720" rIns="91440" bIns="45720" rtlCol="0" anchor="b">
            <a:normAutofit/>
          </a:bodyPr>
          <a:lstStyle/>
          <a:p>
            <a:pPr algn="ctr">
              <a:spcBef>
                <a:spcPct val="0"/>
              </a:spcBef>
            </a:pPr>
            <a:r>
              <a:rPr lang="en-US" sz="5200" kern="1200" dirty="0" err="1">
                <a:solidFill>
                  <a:srgbClr val="FFFFFF"/>
                </a:solidFill>
                <a:latin typeface="+mj-lt"/>
                <a:ea typeface="+mj-ea"/>
                <a:cs typeface="+mj-cs"/>
              </a:rPr>
              <a:t>Actividades</a:t>
            </a:r>
            <a:endParaRPr lang="en-US" sz="5200" kern="1200" dirty="0">
              <a:solidFill>
                <a:srgbClr val="FFFFFF"/>
              </a:solidFill>
              <a:latin typeface="+mj-lt"/>
              <a:ea typeface="+mj-ea"/>
              <a:cs typeface="+mj-cs"/>
            </a:endParaRPr>
          </a:p>
        </p:txBody>
      </p:sp>
      <p:sp>
        <p:nvSpPr>
          <p:cNvPr id="3" name="Marcador de texto 2">
            <a:extLst>
              <a:ext uri="{FF2B5EF4-FFF2-40B4-BE49-F238E27FC236}">
                <a16:creationId xmlns:a16="http://schemas.microsoft.com/office/drawing/2014/main" id="{67F07F7B-9BC8-27A5-651D-7035A9CEB190}"/>
              </a:ext>
            </a:extLst>
          </p:cNvPr>
          <p:cNvSpPr>
            <a:spLocks noGrp="1"/>
          </p:cNvSpPr>
          <p:nvPr>
            <p:ph type="body" idx="1"/>
          </p:nvPr>
        </p:nvSpPr>
        <p:spPr>
          <a:xfrm>
            <a:off x="838200" y="2909990"/>
            <a:ext cx="10515600" cy="1384310"/>
          </a:xfrm>
        </p:spPr>
        <p:txBody>
          <a:bodyPr vert="horz" lIns="91440" tIns="45720" rIns="91440" bIns="45720" rtlCol="0">
            <a:noAutofit/>
          </a:bodyPr>
          <a:lstStyle/>
          <a:p>
            <a:pPr marL="0" indent="0" algn="just"/>
            <a:r>
              <a:rPr lang="en-US" sz="2000" kern="1200" dirty="0">
                <a:solidFill>
                  <a:srgbClr val="FFFFFF"/>
                </a:solidFill>
                <a:highlight>
                  <a:srgbClr val="FF0000"/>
                </a:highlight>
                <a:latin typeface="+mn-lt"/>
                <a:ea typeface="+mn-ea"/>
                <a:cs typeface="+mn-cs"/>
              </a:rPr>
              <a:t>En </a:t>
            </a:r>
            <a:r>
              <a:rPr lang="en-US" sz="2000" kern="1200" dirty="0" err="1">
                <a:solidFill>
                  <a:srgbClr val="FFFFFF"/>
                </a:solidFill>
                <a:highlight>
                  <a:srgbClr val="FF0000"/>
                </a:highlight>
                <a:latin typeface="+mn-lt"/>
                <a:ea typeface="+mn-ea"/>
                <a:cs typeface="+mn-cs"/>
              </a:rPr>
              <a:t>el</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marco</a:t>
            </a:r>
            <a:r>
              <a:rPr lang="en-US" sz="2000" kern="1200" dirty="0">
                <a:solidFill>
                  <a:srgbClr val="FFFFFF"/>
                </a:solidFill>
                <a:highlight>
                  <a:srgbClr val="FF0000"/>
                </a:highlight>
                <a:latin typeface="+mn-lt"/>
                <a:ea typeface="+mn-ea"/>
                <a:cs typeface="+mn-cs"/>
              </a:rPr>
              <a:t> de </a:t>
            </a:r>
            <a:r>
              <a:rPr lang="en-US" sz="2000" kern="1200" dirty="0" err="1">
                <a:solidFill>
                  <a:srgbClr val="FFFFFF"/>
                </a:solidFill>
                <a:highlight>
                  <a:srgbClr val="FF0000"/>
                </a:highlight>
                <a:latin typeface="+mn-lt"/>
                <a:ea typeface="+mn-ea"/>
                <a:cs typeface="+mn-cs"/>
              </a:rPr>
              <a:t>nuestro</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programa</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académico</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ofrecemos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una</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variedad</a:t>
            </a:r>
            <a:r>
              <a:rPr lang="en-US" sz="2000" kern="1200" dirty="0">
                <a:solidFill>
                  <a:srgbClr val="FFFFFF"/>
                </a:solidFill>
                <a:highlight>
                  <a:srgbClr val="FF0000"/>
                </a:highlight>
                <a:latin typeface="+mn-lt"/>
                <a:ea typeface="+mn-ea"/>
                <a:cs typeface="+mn-cs"/>
              </a:rPr>
              <a:t> de </a:t>
            </a:r>
            <a:r>
              <a:rPr lang="en-US" sz="2000" kern="1200" dirty="0" err="1">
                <a:solidFill>
                  <a:srgbClr val="FFFFFF"/>
                </a:solidFill>
                <a:highlight>
                  <a:srgbClr val="FF0000"/>
                </a:highlight>
                <a:latin typeface="+mn-lt"/>
                <a:ea typeface="+mn-ea"/>
                <a:cs typeface="+mn-cs"/>
              </a:rPr>
              <a:t>actividades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diseñadas</a:t>
            </a:r>
            <a:r>
              <a:rPr lang="en-US" sz="2000" kern="1200" dirty="0">
                <a:solidFill>
                  <a:srgbClr val="FFFFFF"/>
                </a:solidFill>
                <a:highlight>
                  <a:srgbClr val="FF0000"/>
                </a:highlight>
                <a:latin typeface="+mn-lt"/>
                <a:ea typeface="+mn-ea"/>
                <a:cs typeface="+mn-cs"/>
              </a:rPr>
              <a:t> para </a:t>
            </a:r>
            <a:r>
              <a:rPr lang="en-US" sz="2000" kern="1200" dirty="0" err="1">
                <a:solidFill>
                  <a:srgbClr val="FFFFFF"/>
                </a:solidFill>
                <a:highlight>
                  <a:srgbClr val="FF0000"/>
                </a:highlight>
                <a:latin typeface="+mn-lt"/>
                <a:ea typeface="+mn-ea"/>
                <a:cs typeface="+mn-cs"/>
              </a:rPr>
              <a:t>fortalecer</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el</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aprendizaje</a:t>
            </a:r>
            <a:r>
              <a:rPr lang="en-US" sz="2000" kern="1200" dirty="0">
                <a:solidFill>
                  <a:srgbClr val="FFFFFF"/>
                </a:solidFill>
                <a:highlight>
                  <a:srgbClr val="FF0000"/>
                </a:highlight>
                <a:latin typeface="+mn-lt"/>
                <a:ea typeface="+mn-ea"/>
                <a:cs typeface="+mn-cs"/>
              </a:rPr>
              <a:t> de </a:t>
            </a:r>
            <a:r>
              <a:rPr lang="en-US" sz="2000" kern="1200" dirty="0" err="1">
                <a:solidFill>
                  <a:srgbClr val="FFFFFF"/>
                </a:solidFill>
                <a:highlight>
                  <a:srgbClr val="FF0000"/>
                </a:highlight>
                <a:latin typeface="+mn-lt"/>
                <a:ea typeface="+mn-ea"/>
                <a:cs typeface="+mn-cs"/>
              </a:rPr>
              <a:t>nuestros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estudiantes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Estas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actividades</a:t>
            </a:r>
            <a:r>
              <a:rPr lang="en-US" sz="2000" kern="1200" dirty="0">
                <a:solidFill>
                  <a:srgbClr val="FFFFFF"/>
                </a:solidFill>
                <a:highlight>
                  <a:srgbClr val="FF0000"/>
                </a:highlight>
                <a:latin typeface="+mn-lt"/>
                <a:ea typeface="+mn-ea"/>
                <a:cs typeface="+mn-cs"/>
              </a:rPr>
              <a:t> se </a:t>
            </a:r>
            <a:r>
              <a:rPr lang="en-US" sz="2000" kern="1200" dirty="0" err="1">
                <a:solidFill>
                  <a:srgbClr val="FFFFFF"/>
                </a:solidFill>
                <a:highlight>
                  <a:srgbClr val="FF0000"/>
                </a:highlight>
                <a:latin typeface="+mn-lt"/>
                <a:ea typeface="+mn-ea"/>
                <a:cs typeface="+mn-cs"/>
              </a:rPr>
              <a:t>basan</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en</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diferentes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ejemplos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prácticos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relacionados</a:t>
            </a:r>
            <a:r>
              <a:rPr lang="en-US" sz="2000" kern="1200" dirty="0">
                <a:solidFill>
                  <a:srgbClr val="FFFFFF"/>
                </a:solidFill>
                <a:highlight>
                  <a:srgbClr val="FF0000"/>
                </a:highlight>
                <a:latin typeface="+mn-lt"/>
                <a:ea typeface="+mn-ea"/>
                <a:cs typeface="+mn-cs"/>
              </a:rPr>
              <a:t> a los </a:t>
            </a:r>
            <a:r>
              <a:rPr lang="en-US" sz="2000" kern="1200" dirty="0" err="1">
                <a:solidFill>
                  <a:srgbClr val="FFFFFF"/>
                </a:solidFill>
                <a:highlight>
                  <a:srgbClr val="FF0000"/>
                </a:highlight>
                <a:latin typeface="+mn-lt"/>
                <a:ea typeface="+mn-ea"/>
                <a:cs typeface="+mn-cs"/>
              </a:rPr>
              <a:t>temas</a:t>
            </a:r>
            <a:r>
              <a:rPr lang="en-US" sz="2000" kern="1200" dirty="0">
                <a:solidFill>
                  <a:srgbClr val="FFFFFF"/>
                </a:solidFill>
                <a:highlight>
                  <a:srgbClr val="FF0000"/>
                </a:highlight>
                <a:latin typeface="+mn-lt"/>
                <a:ea typeface="+mn-ea"/>
                <a:cs typeface="+mn-cs"/>
              </a:rPr>
              <a:t> vistos </a:t>
            </a:r>
            <a:r>
              <a:rPr lang="en-US" sz="2000" kern="1200" dirty="0" err="1">
                <a:solidFill>
                  <a:srgbClr val="FFFFFF"/>
                </a:solidFill>
                <a:highlight>
                  <a:srgbClr val="FF0000"/>
                </a:highlight>
                <a:latin typeface="+mn-lt"/>
                <a:ea typeface="+mn-ea"/>
                <a:cs typeface="+mn-cs"/>
              </a:rPr>
              <a:t>en</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el</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laboratorio</a:t>
            </a:r>
            <a:r>
              <a:rPr lang="en-US" sz="2000" kern="1200" dirty="0">
                <a:solidFill>
                  <a:srgbClr val="FFFFFF"/>
                </a:solidFill>
                <a:highlight>
                  <a:srgbClr val="FF0000"/>
                </a:highlight>
                <a:latin typeface="+mn-lt"/>
                <a:ea typeface="+mn-ea"/>
                <a:cs typeface="+mn-cs"/>
              </a:rPr>
              <a:t>, junto con los </a:t>
            </a:r>
            <a:r>
              <a:rPr lang="en-US" sz="2000" kern="1200" dirty="0" err="1">
                <a:solidFill>
                  <a:srgbClr val="FFFFFF"/>
                </a:solidFill>
                <a:highlight>
                  <a:srgbClr val="FF0000"/>
                </a:highlight>
                <a:latin typeface="+mn-lt"/>
                <a:ea typeface="+mn-ea"/>
                <a:cs typeface="+mn-cs"/>
              </a:rPr>
              <a:t>temas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necesarios</a:t>
            </a:r>
            <a:r>
              <a:rPr lang="en-US" sz="2000" kern="1200" dirty="0">
                <a:solidFill>
                  <a:srgbClr val="FFFFFF"/>
                </a:solidFill>
                <a:highlight>
                  <a:srgbClr val="FF0000"/>
                </a:highlight>
                <a:latin typeface="+mn-lt"/>
                <a:ea typeface="+mn-ea"/>
                <a:cs typeface="+mn-cs"/>
              </a:rPr>
              <a:t> para </a:t>
            </a:r>
            <a:r>
              <a:rPr lang="en-US" sz="2000" kern="1200" dirty="0" err="1">
                <a:solidFill>
                  <a:srgbClr val="FFFFFF"/>
                </a:solidFill>
                <a:highlight>
                  <a:srgbClr val="FF0000"/>
                </a:highlight>
                <a:latin typeface="+mn-lt"/>
                <a:ea typeface="+mn-ea"/>
                <a:cs typeface="+mn-cs"/>
              </a:rPr>
              <a:t>poder</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realizar</a:t>
            </a:r>
            <a:r>
              <a:rPr lang="en-US" sz="2000" kern="1200" dirty="0">
                <a:solidFill>
                  <a:srgbClr val="FFFFFF"/>
                </a:solidFill>
                <a:highlight>
                  <a:srgbClr val="FF0000"/>
                </a:highlight>
                <a:latin typeface="+mn-lt"/>
                <a:ea typeface="+mn-ea"/>
                <a:cs typeface="+mn-cs"/>
              </a:rPr>
              <a:t> las </a:t>
            </a:r>
            <a:r>
              <a:rPr lang="en-US" sz="2000" kern="1200" dirty="0" err="1">
                <a:solidFill>
                  <a:srgbClr val="FFFFFF"/>
                </a:solidFill>
                <a:highlight>
                  <a:srgbClr val="FF0000"/>
                </a:highlight>
                <a:latin typeface="+mn-lt"/>
                <a:ea typeface="+mn-ea"/>
                <a:cs typeface="+mn-cs"/>
              </a:rPr>
              <a:t>prácticas</a:t>
            </a:r>
            <a:r>
              <a:rPr lang="en-US" sz="2000" kern="1200" dirty="0">
                <a:solidFill>
                  <a:srgbClr val="FFFFFF"/>
                </a:solidFill>
                <a:highlight>
                  <a:srgbClr val="FF0000"/>
                </a:highlight>
                <a:latin typeface="+mn-lt"/>
                <a:ea typeface="+mn-ea"/>
                <a:cs typeface="+mn-cs"/>
              </a:rPr>
              <a:t> o </a:t>
            </a:r>
            <a:r>
              <a:rPr lang="en-US" sz="2000" kern="1200" dirty="0" err="1">
                <a:solidFill>
                  <a:srgbClr val="FFFFFF"/>
                </a:solidFill>
                <a:highlight>
                  <a:srgbClr val="FF0000"/>
                </a:highlight>
                <a:latin typeface="+mn-lt"/>
                <a:ea typeface="+mn-ea"/>
                <a:cs typeface="+mn-cs"/>
              </a:rPr>
              <a:t>proyectos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dejados</a:t>
            </a:r>
            <a:r>
              <a:rPr lang="en-US" sz="2000" kern="1200" dirty="0">
                <a:solidFill>
                  <a:srgbClr val="FFFFFF"/>
                </a:solidFill>
                <a:highlight>
                  <a:srgbClr val="FF0000"/>
                </a:highlight>
                <a:latin typeface="+mn-lt"/>
                <a:ea typeface="+mn-ea"/>
                <a:cs typeface="+mn-cs"/>
              </a:rPr>
              <a:t> a lo largo del </a:t>
            </a:r>
            <a:r>
              <a:rPr lang="en-US" sz="2000" kern="1200" dirty="0" err="1">
                <a:solidFill>
                  <a:srgbClr val="FFFFFF"/>
                </a:solidFill>
                <a:highlight>
                  <a:srgbClr val="FF0000"/>
                </a:highlight>
                <a:latin typeface="+mn-lt"/>
                <a:ea typeface="+mn-ea"/>
                <a:cs typeface="+mn-cs"/>
              </a:rPr>
              <a:t>semestre</a:t>
            </a:r>
            <a:r>
              <a:rPr lang="en-US" sz="2000" kern="1200" dirty="0">
                <a:solidFill>
                  <a:srgbClr val="FFFFFF"/>
                </a:solidFill>
                <a:highlight>
                  <a:srgbClr val="FF0000"/>
                </a:highlight>
                <a:latin typeface="+mn-lt"/>
                <a:ea typeface="+mn-ea"/>
                <a:cs typeface="+mn-cs"/>
              </a:rPr>
              <a:t>. Para </a:t>
            </a:r>
            <a:r>
              <a:rPr lang="en-US" sz="2000" kern="1200" dirty="0" err="1">
                <a:solidFill>
                  <a:srgbClr val="FFFFFF"/>
                </a:solidFill>
                <a:highlight>
                  <a:srgbClr val="FF0000"/>
                </a:highlight>
                <a:latin typeface="+mn-lt"/>
                <a:ea typeface="+mn-ea"/>
                <a:cs typeface="+mn-cs"/>
              </a:rPr>
              <a:t>ello</a:t>
            </a:r>
            <a:r>
              <a:rPr lang="en-US" sz="2000" kern="1200" dirty="0">
                <a:solidFill>
                  <a:srgbClr val="FFFFFF"/>
                </a:solidFill>
                <a:highlight>
                  <a:srgbClr val="FF0000"/>
                </a:highlight>
                <a:latin typeface="+mn-lt"/>
                <a:ea typeface="+mn-ea"/>
                <a:cs typeface="+mn-cs"/>
              </a:rPr>
              <a:t> se ha </a:t>
            </a:r>
            <a:r>
              <a:rPr lang="en-US" sz="2000" kern="1200" dirty="0" err="1">
                <a:solidFill>
                  <a:srgbClr val="FFFFFF"/>
                </a:solidFill>
                <a:highlight>
                  <a:srgbClr val="FF0000"/>
                </a:highlight>
                <a:latin typeface="+mn-lt"/>
                <a:ea typeface="+mn-ea"/>
                <a:cs typeface="+mn-cs"/>
              </a:rPr>
              <a:t>creado</a:t>
            </a:r>
            <a:r>
              <a:rPr lang="en-US" sz="2000" kern="1200" dirty="0">
                <a:solidFill>
                  <a:srgbClr val="FFFFFF"/>
                </a:solidFill>
                <a:highlight>
                  <a:srgbClr val="FF0000"/>
                </a:highlight>
                <a:latin typeface="+mn-lt"/>
                <a:ea typeface="+mn-ea"/>
                <a:cs typeface="+mn-cs"/>
              </a:rPr>
              <a:t> un </a:t>
            </a:r>
            <a:r>
              <a:rPr lang="en-US" sz="2000" kern="1200" dirty="0" err="1">
                <a:solidFill>
                  <a:srgbClr val="FFFFFF"/>
                </a:solidFill>
                <a:highlight>
                  <a:srgbClr val="FF0000"/>
                </a:highlight>
                <a:latin typeface="+mn-lt"/>
                <a:ea typeface="+mn-ea"/>
                <a:cs typeface="+mn-cs"/>
              </a:rPr>
              <a:t>repositorio</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en</a:t>
            </a:r>
            <a:r>
              <a:rPr lang="en-US" sz="2000" kern="1200" dirty="0">
                <a:solidFill>
                  <a:srgbClr val="FFFFFF"/>
                </a:solidFill>
                <a:highlight>
                  <a:srgbClr val="FF0000"/>
                </a:highlight>
                <a:latin typeface="+mn-lt"/>
                <a:ea typeface="+mn-ea"/>
                <a:cs typeface="+mn-cs"/>
              </a:rPr>
              <a:t> </a:t>
            </a:r>
            <a:r>
              <a:rPr lang="en-US" sz="2000" kern="1200" dirty="0">
                <a:solidFill>
                  <a:srgbClr val="FFFFFF"/>
                </a:solidFill>
                <a:highlight>
                  <a:srgbClr val="FF0000"/>
                </a:highlight>
                <a:latin typeface="+mn-lt"/>
                <a:ea typeface="+mn-ea"/>
                <a:cs typeface="+mn-cs"/>
                <a:hlinkClick r:id="rId3"/>
              </a:rPr>
              <a:t>GitHub</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donde</a:t>
            </a:r>
            <a:r>
              <a:rPr lang="en-US" sz="2000" kern="1200" dirty="0">
                <a:solidFill>
                  <a:srgbClr val="FFFFFF"/>
                </a:solidFill>
                <a:highlight>
                  <a:srgbClr val="FF0000"/>
                </a:highlight>
                <a:latin typeface="+mn-lt"/>
                <a:ea typeface="+mn-ea"/>
                <a:cs typeface="+mn-cs"/>
              </a:rPr>
              <a:t> los </a:t>
            </a:r>
            <a:r>
              <a:rPr lang="en-US" sz="2000" kern="1200" dirty="0" err="1">
                <a:solidFill>
                  <a:srgbClr val="FFFFFF"/>
                </a:solidFill>
                <a:highlight>
                  <a:srgbClr val="FF0000"/>
                </a:highlight>
                <a:latin typeface="+mn-lt"/>
                <a:ea typeface="+mn-ea"/>
                <a:cs typeface="+mn-cs"/>
              </a:rPr>
              <a:t>estudiantes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pueden</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encontrar</a:t>
            </a:r>
            <a:r>
              <a:rPr lang="en-US" sz="2000" kern="1200" dirty="0">
                <a:solidFill>
                  <a:srgbClr val="FFFFFF"/>
                </a:solidFill>
                <a:highlight>
                  <a:srgbClr val="FF0000"/>
                </a:highlight>
                <a:latin typeface="+mn-lt"/>
                <a:ea typeface="+mn-ea"/>
                <a:cs typeface="+mn-cs"/>
              </a:rPr>
              <a:t> material </a:t>
            </a:r>
            <a:r>
              <a:rPr lang="en-US" sz="2000" kern="1200" dirty="0" err="1">
                <a:solidFill>
                  <a:srgbClr val="FFFFFF"/>
                </a:solidFill>
                <a:highlight>
                  <a:srgbClr val="FF0000"/>
                </a:highlight>
                <a:latin typeface="+mn-lt"/>
                <a:ea typeface="+mn-ea"/>
                <a:cs typeface="+mn-cs"/>
              </a:rPr>
              <a:t>adicional</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relacionado</a:t>
            </a:r>
            <a:r>
              <a:rPr lang="en-US" sz="2000" kern="1200" dirty="0">
                <a:solidFill>
                  <a:srgbClr val="FFFFFF"/>
                </a:solidFill>
                <a:highlight>
                  <a:srgbClr val="FF0000"/>
                </a:highlight>
                <a:latin typeface="+mn-lt"/>
                <a:ea typeface="+mn-ea"/>
                <a:cs typeface="+mn-cs"/>
              </a:rPr>
              <a:t> con las </a:t>
            </a:r>
            <a:r>
              <a:rPr lang="en-US" sz="2000" kern="1200" dirty="0" err="1">
                <a:solidFill>
                  <a:srgbClr val="FFFFFF"/>
                </a:solidFill>
                <a:highlight>
                  <a:srgbClr val="FF0000"/>
                </a:highlight>
                <a:latin typeface="+mn-lt"/>
                <a:ea typeface="+mn-ea"/>
                <a:cs typeface="+mn-cs"/>
              </a:rPr>
              <a:t>actividades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así</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como</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ejemplos</a:t>
            </a:r>
            <a:r>
              <a:rPr lang="en-US" sz="2000" kern="1200" dirty="0">
                <a:solidFill>
                  <a:srgbClr val="FFFFFF"/>
                </a:solidFill>
                <a:highlight>
                  <a:srgbClr val="FF0000"/>
                </a:highlight>
                <a:latin typeface="+mn-lt"/>
                <a:ea typeface="+mn-ea"/>
                <a:cs typeface="+mn-cs"/>
              </a:rPr>
              <a:t> de </a:t>
            </a:r>
            <a:r>
              <a:rPr lang="en-US" sz="2000" kern="1200" dirty="0" err="1">
                <a:solidFill>
                  <a:srgbClr val="FFFFFF"/>
                </a:solidFill>
                <a:highlight>
                  <a:srgbClr val="FF0000"/>
                </a:highlight>
                <a:latin typeface="+mn-lt"/>
                <a:ea typeface="+mn-ea"/>
                <a:cs typeface="+mn-cs"/>
              </a:rPr>
              <a:t>soluciones</a:t>
            </a:r>
            <a:r>
              <a:rPr lang="en-US" sz="2000" kern="1200" dirty="0">
                <a:solidFill>
                  <a:srgbClr val="FFFFFF"/>
                </a:solidFill>
                <a:highlight>
                  <a:srgbClr val="FF0000"/>
                </a:highlight>
                <a:latin typeface="+mn-lt"/>
                <a:ea typeface="+mn-ea"/>
                <a:cs typeface="+mn-cs"/>
              </a:rPr>
              <a:t> y </a:t>
            </a:r>
            <a:r>
              <a:rPr lang="en-US" sz="2000" kern="1200" dirty="0" err="1">
                <a:solidFill>
                  <a:srgbClr val="FFFFFF"/>
                </a:solidFill>
                <a:highlight>
                  <a:srgbClr val="FF0000"/>
                </a:highlight>
                <a:latin typeface="+mn-lt"/>
                <a:ea typeface="+mn-ea"/>
                <a:cs typeface="+mn-cs"/>
              </a:rPr>
              <a:t>otros</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recursos</a:t>
            </a:r>
            <a:r>
              <a:rPr lang="en-US" sz="2000" kern="1200" dirty="0">
                <a:solidFill>
                  <a:srgbClr val="FFFFFF"/>
                </a:solidFill>
                <a:highlight>
                  <a:srgbClr val="FF0000"/>
                </a:highlight>
                <a:latin typeface="+mn-lt"/>
                <a:ea typeface="+mn-ea"/>
                <a:cs typeface="+mn-cs"/>
              </a:rPr>
              <a:t> de </a:t>
            </a:r>
            <a:r>
              <a:rPr lang="en-US" sz="2000" kern="1200" dirty="0" err="1">
                <a:solidFill>
                  <a:srgbClr val="FFFFFF"/>
                </a:solidFill>
                <a:highlight>
                  <a:srgbClr val="FF0000"/>
                </a:highlight>
                <a:latin typeface="+mn-lt"/>
                <a:ea typeface="+mn-ea"/>
                <a:cs typeface="+mn-cs"/>
              </a:rPr>
              <a:t>apoyo</a:t>
            </a:r>
            <a:r>
              <a:rPr lang="en-US" sz="2000" kern="1200" dirty="0">
                <a:solidFill>
                  <a:srgbClr val="FFFFFF"/>
                </a:solidFill>
                <a:highlight>
                  <a:srgbClr val="FF0000"/>
                </a:highlight>
                <a:latin typeface="+mn-lt"/>
                <a:ea typeface="+mn-ea"/>
                <a:cs typeface="+mn-cs"/>
              </a:rPr>
              <a:t>. Este </a:t>
            </a:r>
            <a:r>
              <a:rPr lang="en-US" sz="2000" kern="1200" dirty="0" err="1">
                <a:solidFill>
                  <a:srgbClr val="FFFFFF"/>
                </a:solidFill>
                <a:highlight>
                  <a:srgbClr val="FF0000"/>
                </a:highlight>
                <a:latin typeface="+mn-lt"/>
                <a:ea typeface="+mn-ea"/>
                <a:cs typeface="+mn-cs"/>
              </a:rPr>
              <a:t>repositorio</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ofrece</a:t>
            </a:r>
            <a:r>
              <a:rPr lang="en-US" sz="2000" kern="1200" dirty="0">
                <a:solidFill>
                  <a:srgbClr val="FFFFFF"/>
                </a:solidFill>
                <a:highlight>
                  <a:srgbClr val="FF0000"/>
                </a:highlight>
                <a:latin typeface="+mn-lt"/>
                <a:ea typeface="+mn-ea"/>
                <a:cs typeface="+mn-cs"/>
              </a:rPr>
              <a:t> un </a:t>
            </a:r>
            <a:r>
              <a:rPr lang="en-US" sz="2000" kern="1200" dirty="0" err="1">
                <a:solidFill>
                  <a:srgbClr val="FFFFFF"/>
                </a:solidFill>
                <a:highlight>
                  <a:srgbClr val="FF0000"/>
                </a:highlight>
                <a:latin typeface="+mn-lt"/>
                <a:ea typeface="+mn-ea"/>
                <a:cs typeface="+mn-cs"/>
              </a:rPr>
              <a:t>espacio</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centralizado</a:t>
            </a:r>
            <a:r>
              <a:rPr lang="en-US" sz="2000" kern="1200" dirty="0">
                <a:solidFill>
                  <a:srgbClr val="FFFFFF"/>
                </a:solidFill>
                <a:highlight>
                  <a:srgbClr val="FF0000"/>
                </a:highlight>
                <a:latin typeface="+mn-lt"/>
                <a:ea typeface="+mn-ea"/>
                <a:cs typeface="+mn-cs"/>
              </a:rPr>
              <a:t> para </a:t>
            </a:r>
            <a:r>
              <a:rPr lang="en-US" sz="2000" kern="1200" dirty="0" err="1">
                <a:solidFill>
                  <a:srgbClr val="FFFFFF"/>
                </a:solidFill>
                <a:highlight>
                  <a:srgbClr val="FF0000"/>
                </a:highlight>
                <a:latin typeface="+mn-lt"/>
                <a:ea typeface="+mn-ea"/>
                <a:cs typeface="+mn-cs"/>
              </a:rPr>
              <a:t>el</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intercambio</a:t>
            </a:r>
            <a:r>
              <a:rPr lang="en-US" sz="2000" kern="1200" dirty="0">
                <a:solidFill>
                  <a:srgbClr val="FFFFFF"/>
                </a:solidFill>
                <a:highlight>
                  <a:srgbClr val="FF0000"/>
                </a:highlight>
                <a:latin typeface="+mn-lt"/>
                <a:ea typeface="+mn-ea"/>
                <a:cs typeface="+mn-cs"/>
              </a:rPr>
              <a:t> de </a:t>
            </a:r>
            <a:r>
              <a:rPr lang="en-US" sz="2000" kern="1200" dirty="0" err="1">
                <a:solidFill>
                  <a:srgbClr val="FFFFFF"/>
                </a:solidFill>
                <a:highlight>
                  <a:srgbClr val="FF0000"/>
                </a:highlight>
                <a:latin typeface="+mn-lt"/>
                <a:ea typeface="+mn-ea"/>
                <a:cs typeface="+mn-cs"/>
              </a:rPr>
              <a:t>información</a:t>
            </a:r>
            <a:r>
              <a:rPr lang="en-US" sz="2000" kern="1200" dirty="0">
                <a:solidFill>
                  <a:srgbClr val="FFFFFF"/>
                </a:solidFill>
                <a:highlight>
                  <a:srgbClr val="FF0000"/>
                </a:highlight>
                <a:latin typeface="+mn-lt"/>
                <a:ea typeface="+mn-ea"/>
                <a:cs typeface="+mn-cs"/>
              </a:rPr>
              <a:t> y </a:t>
            </a:r>
            <a:r>
              <a:rPr lang="en-US" sz="2000" kern="1200" dirty="0" err="1">
                <a:solidFill>
                  <a:srgbClr val="FFFFFF"/>
                </a:solidFill>
                <a:highlight>
                  <a:srgbClr val="FF0000"/>
                </a:highlight>
                <a:latin typeface="+mn-lt"/>
                <a:ea typeface="+mn-ea"/>
                <a:cs typeface="+mn-cs"/>
              </a:rPr>
              <a:t>el</a:t>
            </a:r>
            <a:r>
              <a:rPr lang="en-US" sz="2000" kern="1200" dirty="0">
                <a:solidFill>
                  <a:srgbClr val="FFFFFF"/>
                </a:solidFill>
                <a:highlight>
                  <a:srgbClr val="FF0000"/>
                </a:highlight>
                <a:latin typeface="+mn-lt"/>
                <a:ea typeface="+mn-ea"/>
                <a:cs typeface="+mn-cs"/>
              </a:rPr>
              <a:t> </a:t>
            </a:r>
            <a:r>
              <a:rPr lang="en-US" sz="2000" kern="1200" dirty="0" err="1">
                <a:solidFill>
                  <a:srgbClr val="FFFFFF"/>
                </a:solidFill>
                <a:highlight>
                  <a:srgbClr val="FF0000"/>
                </a:highlight>
                <a:latin typeface="+mn-lt"/>
                <a:ea typeface="+mn-ea"/>
                <a:cs typeface="+mn-cs"/>
              </a:rPr>
              <a:t>enriquecimiento</a:t>
            </a:r>
            <a:r>
              <a:rPr lang="en-US" sz="2000" kern="1200" dirty="0">
                <a:solidFill>
                  <a:srgbClr val="FFFFFF"/>
                </a:solidFill>
                <a:highlight>
                  <a:srgbClr val="FF0000"/>
                </a:highlight>
                <a:latin typeface="+mn-lt"/>
                <a:ea typeface="+mn-ea"/>
                <a:cs typeface="+mn-cs"/>
              </a:rPr>
              <a:t> del </a:t>
            </a:r>
            <a:r>
              <a:rPr lang="en-US" sz="2000" kern="1200" dirty="0" err="1">
                <a:solidFill>
                  <a:srgbClr val="FFFFFF"/>
                </a:solidFill>
                <a:highlight>
                  <a:srgbClr val="FF0000"/>
                </a:highlight>
                <a:latin typeface="+mn-lt"/>
                <a:ea typeface="+mn-ea"/>
                <a:cs typeface="+mn-cs"/>
              </a:rPr>
              <a:t>aprendizaje</a:t>
            </a:r>
            <a:r>
              <a:rPr lang="en-US" sz="2000" kern="1200" dirty="0">
                <a:solidFill>
                  <a:srgbClr val="FFFFFF"/>
                </a:solidFill>
                <a:highlight>
                  <a:srgbClr val="FF0000"/>
                </a:highlight>
                <a:latin typeface="+mn-lt"/>
                <a:ea typeface="+mn-ea"/>
                <a:cs typeface="+mn-cs"/>
              </a:rPr>
              <a:t>. </a:t>
            </a:r>
          </a:p>
        </p:txBody>
      </p:sp>
    </p:spTree>
    <p:extLst>
      <p:ext uri="{BB962C8B-B14F-4D97-AF65-F5344CB8AC3E}">
        <p14:creationId xmlns:p14="http://schemas.microsoft.com/office/powerpoint/2010/main" val="41804984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255BB3-A574-DD19-BE70-91EA470A77F0}"/>
              </a:ext>
            </a:extLst>
          </p:cNvPr>
          <p:cNvSpPr>
            <a:spLocks noGrp="1"/>
          </p:cNvSpPr>
          <p:nvPr>
            <p:ph type="title"/>
          </p:nvPr>
        </p:nvSpPr>
        <p:spPr>
          <a:xfrm>
            <a:off x="2371724" y="-2228850"/>
            <a:ext cx="8905876" cy="2858363"/>
          </a:xfrm>
        </p:spPr>
        <p:txBody>
          <a:bodyPr vert="horz" lIns="91440" tIns="45720" rIns="91440" bIns="45720" rtlCol="0" anchor="b">
            <a:normAutofit/>
          </a:bodyPr>
          <a:lstStyle/>
          <a:p>
            <a:pPr>
              <a:spcBef>
                <a:spcPct val="0"/>
              </a:spcBef>
            </a:pPr>
            <a:r>
              <a:rPr lang="en-US" sz="3000" kern="1200" dirty="0" err="1">
                <a:solidFill>
                  <a:schemeClr val="bg1"/>
                </a:solidFill>
                <a:latin typeface="+mj-lt"/>
                <a:ea typeface="+mj-ea"/>
                <a:cs typeface="+mj-cs"/>
              </a:rPr>
              <a:t>Ejercicios</a:t>
            </a:r>
            <a:r>
              <a:rPr lang="en-US" sz="3000" kern="1200" dirty="0">
                <a:solidFill>
                  <a:schemeClr val="bg1"/>
                </a:solidFill>
                <a:latin typeface="+mj-lt"/>
                <a:ea typeface="+mj-ea"/>
                <a:cs typeface="+mj-cs"/>
              </a:rPr>
              <a:t> </a:t>
            </a:r>
            <a:r>
              <a:rPr lang="en-US" sz="3000" kern="1200" dirty="0" err="1">
                <a:solidFill>
                  <a:schemeClr val="bg1"/>
                </a:solidFill>
                <a:latin typeface="+mj-lt"/>
                <a:ea typeface="+mj-ea"/>
                <a:cs typeface="+mj-cs"/>
              </a:rPr>
              <a:t>Prácticos</a:t>
            </a:r>
            <a:r>
              <a:rPr lang="en-US" sz="3000" kern="1200" dirty="0">
                <a:solidFill>
                  <a:schemeClr val="bg1"/>
                </a:solidFill>
                <a:latin typeface="+mj-lt"/>
                <a:ea typeface="+mj-ea"/>
                <a:cs typeface="+mj-cs"/>
              </a:rPr>
              <a:t> </a:t>
            </a:r>
            <a:r>
              <a:rPr lang="en-US" sz="3000" kern="1200" dirty="0" err="1">
                <a:solidFill>
                  <a:schemeClr val="bg1"/>
                </a:solidFill>
                <a:latin typeface="+mj-lt"/>
                <a:ea typeface="+mj-ea"/>
                <a:cs typeface="+mj-cs"/>
              </a:rPr>
              <a:t>Realizados</a:t>
            </a:r>
            <a:endParaRPr lang="en-US" sz="3000" kern="1200" dirty="0">
              <a:solidFill>
                <a:schemeClr val="bg1"/>
              </a:solidFill>
              <a:latin typeface="+mj-lt"/>
              <a:ea typeface="+mj-ea"/>
              <a:cs typeface="+mj-cs"/>
            </a:endParaRPr>
          </a:p>
        </p:txBody>
      </p:sp>
      <p:sp>
        <p:nvSpPr>
          <p:cNvPr id="14" name="Freeform: Shape 13">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7" name="Marcador de texto 2">
            <a:extLst>
              <a:ext uri="{FF2B5EF4-FFF2-40B4-BE49-F238E27FC236}">
                <a16:creationId xmlns:a16="http://schemas.microsoft.com/office/drawing/2014/main" id="{4D5B1FD4-D51B-6EC1-DC88-BAB435C6ACD8}"/>
              </a:ext>
            </a:extLst>
          </p:cNvPr>
          <p:cNvGraphicFramePr/>
          <p:nvPr>
            <p:extLst>
              <p:ext uri="{D42A27DB-BD31-4B8C-83A1-F6EECF244321}">
                <p14:modId xmlns:p14="http://schemas.microsoft.com/office/powerpoint/2010/main" val="2050862774"/>
              </p:ext>
            </p:extLst>
          </p:nvPr>
        </p:nvGraphicFramePr>
        <p:xfrm>
          <a:off x="946150" y="765175"/>
          <a:ext cx="10515600" cy="532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3954502"/>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Marcador de texto 2">
            <a:extLst>
              <a:ext uri="{FF2B5EF4-FFF2-40B4-BE49-F238E27FC236}">
                <a16:creationId xmlns:a16="http://schemas.microsoft.com/office/drawing/2014/main" id="{EC1D202D-E4E2-9B3F-8F60-C37DFD6B2C70}"/>
              </a:ext>
            </a:extLst>
          </p:cNvPr>
          <p:cNvSpPr>
            <a:spLocks noGrp="1"/>
          </p:cNvSpPr>
          <p:nvPr>
            <p:ph type="body" idx="1"/>
          </p:nvPr>
        </p:nvSpPr>
        <p:spPr>
          <a:xfrm>
            <a:off x="2399233" y="1998834"/>
            <a:ext cx="6935759" cy="2201159"/>
          </a:xfrm>
        </p:spPr>
        <p:txBody>
          <a:bodyPr vert="horz" lIns="91440" tIns="45720" rIns="91440" bIns="45720" rtlCol="0">
            <a:noAutofit/>
          </a:bodyPr>
          <a:lstStyle/>
          <a:p>
            <a:pPr marL="0" indent="0" algn="just"/>
            <a:r>
              <a:rPr lang="en-US" sz="1200" kern="1200" dirty="0">
                <a:solidFill>
                  <a:schemeClr val="bg1"/>
                </a:solidFill>
                <a:latin typeface="+mn-lt"/>
                <a:ea typeface="+mn-ea"/>
                <a:cs typeface="+mn-cs"/>
              </a:rPr>
              <a:t>En </a:t>
            </a:r>
            <a:r>
              <a:rPr lang="en-US" sz="1200" kern="1200" dirty="0" err="1">
                <a:solidFill>
                  <a:schemeClr val="bg1"/>
                </a:solidFill>
                <a:latin typeface="+mn-lt"/>
                <a:ea typeface="+mn-ea"/>
                <a:cs typeface="+mn-cs"/>
              </a:rPr>
              <a:t>nuestro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esfuerzo</a:t>
            </a:r>
            <a:r>
              <a:rPr lang="en-US" sz="1200" kern="1200" dirty="0">
                <a:solidFill>
                  <a:schemeClr val="bg1"/>
                </a:solidFill>
                <a:latin typeface="+mn-lt"/>
                <a:ea typeface="+mn-ea"/>
                <a:cs typeface="+mn-cs"/>
              </a:rPr>
              <a:t> continuo </a:t>
            </a:r>
            <a:r>
              <a:rPr lang="en-US" sz="1200" kern="1200" dirty="0" err="1">
                <a:solidFill>
                  <a:schemeClr val="bg1"/>
                </a:solidFill>
                <a:latin typeface="+mn-lt"/>
                <a:ea typeface="+mn-ea"/>
                <a:cs typeface="+mn-cs"/>
              </a:rPr>
              <a:t>por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proporcionar</a:t>
            </a:r>
            <a:r>
              <a:rPr lang="en-US" sz="1200" kern="1200" dirty="0">
                <a:solidFill>
                  <a:schemeClr val="bg1"/>
                </a:solidFill>
                <a:latin typeface="+mn-lt"/>
                <a:ea typeface="+mn-ea"/>
                <a:cs typeface="+mn-cs"/>
              </a:rPr>
              <a:t> a </a:t>
            </a:r>
            <a:r>
              <a:rPr lang="en-US" sz="1200" kern="1200" dirty="0" err="1">
                <a:solidFill>
                  <a:schemeClr val="bg1"/>
                </a:solidFill>
                <a:latin typeface="+mn-lt"/>
                <a:ea typeface="+mn-ea"/>
                <a:cs typeface="+mn-cs"/>
              </a:rPr>
              <a:t>nuestros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estudiantes</a:t>
            </a:r>
            <a:r>
              <a:rPr lang="en-US" sz="1200" kern="1200" dirty="0">
                <a:solidFill>
                  <a:schemeClr val="bg1"/>
                </a:solidFill>
                <a:latin typeface="+mn-lt"/>
                <a:ea typeface="+mn-ea"/>
                <a:cs typeface="+mn-cs"/>
              </a:rPr>
              <a:t> las </a:t>
            </a:r>
            <a:r>
              <a:rPr lang="en-US" sz="1200" kern="1200" dirty="0" err="1">
                <a:solidFill>
                  <a:schemeClr val="bg1"/>
                </a:solidFill>
                <a:latin typeface="+mn-lt"/>
                <a:ea typeface="+mn-ea"/>
                <a:cs typeface="+mn-cs"/>
              </a:rPr>
              <a:t>herramientas</a:t>
            </a:r>
            <a:r>
              <a:rPr lang="en-US" sz="1200" kern="1200" dirty="0">
                <a:solidFill>
                  <a:schemeClr val="bg1"/>
                </a:solidFill>
                <a:latin typeface="+mn-lt"/>
                <a:ea typeface="+mn-ea"/>
                <a:cs typeface="+mn-cs"/>
              </a:rPr>
              <a:t> y </a:t>
            </a:r>
            <a:r>
              <a:rPr lang="en-US" sz="1200" kern="1200" dirty="0" err="1">
                <a:solidFill>
                  <a:schemeClr val="bg1"/>
                </a:solidFill>
                <a:latin typeface="+mn-lt"/>
                <a:ea typeface="+mn-ea"/>
                <a:cs typeface="+mn-cs"/>
              </a:rPr>
              <a:t>recursos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necesarios</a:t>
            </a:r>
            <a:r>
              <a:rPr lang="en-US" sz="1200" kern="1200" dirty="0">
                <a:solidFill>
                  <a:schemeClr val="bg1"/>
                </a:solidFill>
                <a:latin typeface="+mn-lt"/>
                <a:ea typeface="+mn-ea"/>
                <a:cs typeface="+mn-cs"/>
              </a:rPr>
              <a:t> para </a:t>
            </a:r>
            <a:r>
              <a:rPr lang="en-US" sz="1200" kern="1200" dirty="0" err="1">
                <a:solidFill>
                  <a:schemeClr val="bg1"/>
                </a:solidFill>
                <a:latin typeface="+mn-lt"/>
                <a:ea typeface="+mn-ea"/>
                <a:cs typeface="+mn-cs"/>
              </a:rPr>
              <a:t>tener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éxito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en</a:t>
            </a:r>
            <a:r>
              <a:rPr lang="en-US" sz="1200" kern="1200" dirty="0">
                <a:solidFill>
                  <a:schemeClr val="bg1"/>
                </a:solidFill>
                <a:latin typeface="+mn-lt"/>
                <a:ea typeface="+mn-ea"/>
                <a:cs typeface="+mn-cs"/>
              </a:rPr>
              <a:t> su </a:t>
            </a:r>
            <a:r>
              <a:rPr lang="en-US" sz="1200" kern="1200" dirty="0" err="1">
                <a:solidFill>
                  <a:schemeClr val="bg1"/>
                </a:solidFill>
                <a:latin typeface="+mn-lt"/>
                <a:ea typeface="+mn-ea"/>
                <a:cs typeface="+mn-cs"/>
              </a:rPr>
              <a:t>aprendizaje</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hemos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creado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una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carpeta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dedicada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en</a:t>
            </a:r>
            <a:r>
              <a:rPr lang="en-US" sz="1200" kern="1200" dirty="0">
                <a:solidFill>
                  <a:schemeClr val="bg1"/>
                </a:solidFill>
                <a:latin typeface="+mn-lt"/>
                <a:ea typeface="+mn-ea"/>
                <a:cs typeface="+mn-cs"/>
              </a:rPr>
              <a:t> Google Drive que </a:t>
            </a:r>
            <a:r>
              <a:rPr lang="en-US" sz="1200" kern="1200" dirty="0" err="1">
                <a:solidFill>
                  <a:schemeClr val="bg1"/>
                </a:solidFill>
                <a:latin typeface="+mn-lt"/>
                <a:ea typeface="+mn-ea"/>
                <a:cs typeface="+mn-cs"/>
              </a:rPr>
              <a:t>alberga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una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rica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colección</a:t>
            </a:r>
            <a:r>
              <a:rPr lang="en-US" sz="1200" kern="1200" dirty="0">
                <a:solidFill>
                  <a:schemeClr val="bg1"/>
                </a:solidFill>
                <a:latin typeface="+mn-lt"/>
                <a:ea typeface="+mn-ea"/>
                <a:cs typeface="+mn-cs"/>
              </a:rPr>
              <a:t> de </a:t>
            </a:r>
            <a:r>
              <a:rPr lang="en-US" sz="1200" kern="1200" dirty="0" err="1">
                <a:solidFill>
                  <a:schemeClr val="bg1"/>
                </a:solidFill>
                <a:latin typeface="+mn-lt"/>
                <a:ea typeface="+mn-ea"/>
                <a:cs typeface="+mn-cs"/>
              </a:rPr>
              <a:t>grabaciones</a:t>
            </a:r>
            <a:r>
              <a:rPr lang="en-US" sz="1200" kern="1200" dirty="0">
                <a:solidFill>
                  <a:schemeClr val="bg1"/>
                </a:solidFill>
                <a:latin typeface="+mn-lt"/>
                <a:ea typeface="+mn-ea"/>
                <a:cs typeface="+mn-cs"/>
              </a:rPr>
              <a:t> y material de </a:t>
            </a:r>
            <a:r>
              <a:rPr lang="en-US" sz="1200" kern="1200" dirty="0" err="1">
                <a:solidFill>
                  <a:schemeClr val="bg1"/>
                </a:solidFill>
                <a:latin typeface="+mn-lt"/>
                <a:ea typeface="+mn-ea"/>
                <a:cs typeface="+mn-cs"/>
              </a:rPr>
              <a:t>apoyo</a:t>
            </a:r>
            <a:r>
              <a:rPr lang="en-US" sz="1200" kern="1200" dirty="0">
                <a:solidFill>
                  <a:schemeClr val="bg1"/>
                </a:solidFill>
                <a:latin typeface="+mn-lt"/>
                <a:ea typeface="+mn-ea"/>
                <a:cs typeface="+mn-cs"/>
              </a:rPr>
              <a:t>. Esta </a:t>
            </a:r>
            <a:r>
              <a:rPr lang="en-US" sz="1200" kern="1200" dirty="0" err="1">
                <a:solidFill>
                  <a:schemeClr val="bg1"/>
                </a:solidFill>
                <a:latin typeface="+mn-lt"/>
                <a:ea typeface="+mn-ea"/>
                <a:cs typeface="+mn-cs"/>
              </a:rPr>
              <a:t>carpeta</a:t>
            </a:r>
            <a:r>
              <a:rPr lang="en-US" sz="1200" kern="1200" dirty="0">
                <a:solidFill>
                  <a:schemeClr val="bg1"/>
                </a:solidFill>
                <a:latin typeface="+mn-lt"/>
                <a:ea typeface="+mn-ea"/>
                <a:cs typeface="+mn-cs"/>
              </a:rPr>
              <a:t> de Google Drive, es un </a:t>
            </a:r>
            <a:r>
              <a:rPr lang="en-US" sz="1200" kern="1200" dirty="0" err="1">
                <a:solidFill>
                  <a:schemeClr val="bg1"/>
                </a:solidFill>
                <a:latin typeface="+mn-lt"/>
                <a:ea typeface="+mn-ea"/>
                <a:cs typeface="+mn-cs"/>
              </a:rPr>
              <a:t>tesoro</a:t>
            </a:r>
            <a:r>
              <a:rPr lang="en-US" sz="1200" kern="1200" dirty="0">
                <a:solidFill>
                  <a:schemeClr val="bg1"/>
                </a:solidFill>
                <a:latin typeface="+mn-lt"/>
                <a:ea typeface="+mn-ea"/>
                <a:cs typeface="+mn-cs"/>
              </a:rPr>
              <a:t> de </a:t>
            </a:r>
            <a:r>
              <a:rPr lang="en-US" sz="1200" kern="1200" dirty="0" err="1">
                <a:solidFill>
                  <a:schemeClr val="bg1"/>
                </a:solidFill>
                <a:latin typeface="+mn-lt"/>
                <a:ea typeface="+mn-ea"/>
                <a:cs typeface="+mn-cs"/>
              </a:rPr>
              <a:t>recursos</a:t>
            </a:r>
            <a:r>
              <a:rPr lang="en-US" sz="1200" kern="1200" dirty="0">
                <a:solidFill>
                  <a:schemeClr val="bg1"/>
                </a:solidFill>
                <a:latin typeface="+mn-lt"/>
                <a:ea typeface="+mn-ea"/>
                <a:cs typeface="+mn-cs"/>
              </a:rPr>
              <a:t> que </a:t>
            </a:r>
            <a:r>
              <a:rPr lang="en-US" sz="1200" kern="1200" dirty="0" err="1">
                <a:solidFill>
                  <a:schemeClr val="bg1"/>
                </a:solidFill>
                <a:latin typeface="+mn-lt"/>
                <a:ea typeface="+mn-ea"/>
                <a:cs typeface="+mn-cs"/>
              </a:rPr>
              <a:t>complementa</a:t>
            </a:r>
            <a:r>
              <a:rPr lang="en-US" sz="1200" kern="1200" dirty="0">
                <a:solidFill>
                  <a:schemeClr val="bg1"/>
                </a:solidFill>
                <a:latin typeface="+mn-lt"/>
                <a:ea typeface="+mn-ea"/>
                <a:cs typeface="+mn-cs"/>
              </a:rPr>
              <a:t> y </a:t>
            </a:r>
            <a:r>
              <a:rPr lang="en-US" sz="1200" kern="1200" dirty="0" err="1">
                <a:solidFill>
                  <a:schemeClr val="bg1"/>
                </a:solidFill>
                <a:latin typeface="+mn-lt"/>
                <a:ea typeface="+mn-ea"/>
                <a:cs typeface="+mn-cs"/>
              </a:rPr>
              <a:t>enriquece</a:t>
            </a:r>
            <a:r>
              <a:rPr lang="en-US" sz="1200" kern="1200" dirty="0">
                <a:solidFill>
                  <a:schemeClr val="bg1"/>
                </a:solidFill>
                <a:latin typeface="+mn-lt"/>
                <a:ea typeface="+mn-ea"/>
                <a:cs typeface="+mn-cs"/>
              </a:rPr>
              <a:t> la </a:t>
            </a:r>
            <a:r>
              <a:rPr lang="en-US" sz="1200" kern="1200" dirty="0" err="1">
                <a:solidFill>
                  <a:schemeClr val="bg1"/>
                </a:solidFill>
                <a:latin typeface="+mn-lt"/>
                <a:ea typeface="+mn-ea"/>
                <a:cs typeface="+mn-cs"/>
              </a:rPr>
              <a:t>experiencia</a:t>
            </a:r>
            <a:r>
              <a:rPr lang="en-US" sz="1200" kern="1200" dirty="0">
                <a:solidFill>
                  <a:schemeClr val="bg1"/>
                </a:solidFill>
                <a:latin typeface="+mn-lt"/>
                <a:ea typeface="+mn-ea"/>
                <a:cs typeface="+mn-cs"/>
              </a:rPr>
              <a:t> de </a:t>
            </a:r>
            <a:r>
              <a:rPr lang="en-US" sz="1200" kern="1200" dirty="0" err="1">
                <a:solidFill>
                  <a:schemeClr val="bg1"/>
                </a:solidFill>
                <a:latin typeface="+mn-lt"/>
                <a:ea typeface="+mn-ea"/>
                <a:cs typeface="+mn-cs"/>
              </a:rPr>
              <a:t>aprendizaje</a:t>
            </a:r>
            <a:r>
              <a:rPr lang="en-US" sz="1200" kern="1200" dirty="0">
                <a:solidFill>
                  <a:schemeClr val="bg1"/>
                </a:solidFill>
                <a:latin typeface="+mn-lt"/>
                <a:ea typeface="+mn-ea"/>
                <a:cs typeface="+mn-cs"/>
              </a:rPr>
              <a:t> de </a:t>
            </a:r>
            <a:r>
              <a:rPr lang="en-US" sz="1200" kern="1200" dirty="0" err="1">
                <a:solidFill>
                  <a:schemeClr val="bg1"/>
                </a:solidFill>
                <a:latin typeface="+mn-lt"/>
                <a:ea typeface="+mn-ea"/>
                <a:cs typeface="+mn-cs"/>
              </a:rPr>
              <a:t>nuestros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estudiantes</a:t>
            </a:r>
            <a:r>
              <a:rPr lang="en-US" sz="1200" kern="1200" dirty="0">
                <a:solidFill>
                  <a:schemeClr val="bg1"/>
                </a:solidFill>
                <a:latin typeface="+mn-lt"/>
                <a:ea typeface="+mn-ea"/>
                <a:cs typeface="+mn-cs"/>
              </a:rPr>
              <a:t>. En </a:t>
            </a:r>
            <a:r>
              <a:rPr lang="en-US" sz="1200" kern="1200" dirty="0" err="1">
                <a:solidFill>
                  <a:schemeClr val="bg1"/>
                </a:solidFill>
                <a:latin typeface="+mn-lt"/>
                <a:ea typeface="+mn-ea"/>
                <a:cs typeface="+mn-cs"/>
              </a:rPr>
              <a:t>ella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encontrarás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grabaciones</a:t>
            </a:r>
            <a:r>
              <a:rPr lang="en-US" sz="1200" kern="1200" dirty="0">
                <a:solidFill>
                  <a:schemeClr val="bg1"/>
                </a:solidFill>
                <a:latin typeface="+mn-lt"/>
                <a:ea typeface="+mn-ea"/>
                <a:cs typeface="+mn-cs"/>
              </a:rPr>
              <a:t> de </a:t>
            </a:r>
            <a:r>
              <a:rPr lang="en-US" sz="1200" kern="1200" dirty="0" err="1">
                <a:solidFill>
                  <a:schemeClr val="bg1"/>
                </a:solidFill>
                <a:latin typeface="+mn-lt"/>
                <a:ea typeface="+mn-ea"/>
                <a:cs typeface="+mn-cs"/>
              </a:rPr>
              <a:t>conferencias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clases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magistrales</a:t>
            </a:r>
            <a:r>
              <a:rPr lang="en-US" sz="1200" kern="1200" dirty="0">
                <a:solidFill>
                  <a:schemeClr val="bg1"/>
                </a:solidFill>
                <a:latin typeface="+mn-lt"/>
                <a:ea typeface="+mn-ea"/>
                <a:cs typeface="+mn-cs"/>
              </a:rPr>
              <a:t> y </a:t>
            </a:r>
            <a:r>
              <a:rPr lang="en-US" sz="1200" kern="1200" dirty="0" err="1">
                <a:solidFill>
                  <a:schemeClr val="bg1"/>
                </a:solidFill>
                <a:latin typeface="+mn-lt"/>
                <a:ea typeface="+mn-ea"/>
                <a:cs typeface="+mn-cs"/>
              </a:rPr>
              <a:t>sesiones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interactivas</a:t>
            </a:r>
            <a:r>
              <a:rPr lang="en-US" sz="1200" kern="1200" dirty="0">
                <a:solidFill>
                  <a:schemeClr val="bg1"/>
                </a:solidFill>
                <a:latin typeface="+mn-lt"/>
                <a:ea typeface="+mn-ea"/>
                <a:cs typeface="+mn-cs"/>
              </a:rPr>
              <a:t> que </a:t>
            </a:r>
            <a:r>
              <a:rPr lang="en-US" sz="1200" kern="1200" dirty="0" err="1">
                <a:solidFill>
                  <a:schemeClr val="bg1"/>
                </a:solidFill>
                <a:latin typeface="+mn-lt"/>
                <a:ea typeface="+mn-ea"/>
                <a:cs typeface="+mn-cs"/>
              </a:rPr>
              <a:t>puedes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revisar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en</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cualquier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momento</a:t>
            </a:r>
            <a:r>
              <a:rPr lang="en-US" sz="1200" kern="1200" dirty="0">
                <a:solidFill>
                  <a:schemeClr val="bg1"/>
                </a:solidFill>
                <a:latin typeface="+mn-lt"/>
                <a:ea typeface="+mn-ea"/>
                <a:cs typeface="+mn-cs"/>
              </a:rPr>
              <a:t>. </a:t>
            </a:r>
          </a:p>
          <a:p>
            <a:pPr marL="0" indent="0" algn="just"/>
            <a:r>
              <a:rPr lang="en-US" sz="1200" kern="1200" dirty="0" err="1">
                <a:solidFill>
                  <a:schemeClr val="bg1"/>
                </a:solidFill>
                <a:latin typeface="+mn-lt"/>
                <a:ea typeface="+mn-ea"/>
                <a:cs typeface="+mn-cs"/>
              </a:rPr>
              <a:t>Estas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grabaciones</a:t>
            </a:r>
            <a:r>
              <a:rPr lang="en-US" sz="1200" kern="1200" dirty="0">
                <a:solidFill>
                  <a:schemeClr val="bg1"/>
                </a:solidFill>
                <a:latin typeface="+mn-lt"/>
                <a:ea typeface="+mn-ea"/>
                <a:cs typeface="+mn-cs"/>
              </a:rPr>
              <a:t> le </a:t>
            </a:r>
            <a:r>
              <a:rPr lang="en-US" sz="1200" kern="1200" dirty="0" err="1">
                <a:solidFill>
                  <a:schemeClr val="bg1"/>
                </a:solidFill>
                <a:latin typeface="+mn-lt"/>
                <a:ea typeface="+mn-ea"/>
                <a:cs typeface="+mn-cs"/>
              </a:rPr>
              <a:t>permiten</a:t>
            </a:r>
            <a:r>
              <a:rPr lang="en-US" sz="1200" kern="1200" dirty="0">
                <a:solidFill>
                  <a:schemeClr val="bg1"/>
                </a:solidFill>
                <a:latin typeface="+mn-lt"/>
                <a:ea typeface="+mn-ea"/>
                <a:cs typeface="+mn-cs"/>
              </a:rPr>
              <a:t> al </a:t>
            </a:r>
            <a:r>
              <a:rPr lang="en-US" sz="1200" kern="1200" dirty="0" err="1">
                <a:solidFill>
                  <a:schemeClr val="bg1"/>
                </a:solidFill>
                <a:latin typeface="+mn-lt"/>
                <a:ea typeface="+mn-ea"/>
                <a:cs typeface="+mn-cs"/>
              </a:rPr>
              <a:t>estudiante</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repasar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conceptos</a:t>
            </a:r>
            <a:r>
              <a:rPr lang="en-US" sz="1200" kern="1200" dirty="0">
                <a:solidFill>
                  <a:schemeClr val="bg1"/>
                </a:solidFill>
                <a:latin typeface="+mn-lt"/>
                <a:ea typeface="+mn-ea"/>
                <a:cs typeface="+mn-cs"/>
              </a:rPr>
              <a:t> clave, </a:t>
            </a:r>
            <a:r>
              <a:rPr lang="en-US" sz="1200" kern="1200" dirty="0" err="1">
                <a:solidFill>
                  <a:schemeClr val="bg1"/>
                </a:solidFill>
                <a:latin typeface="+mn-lt"/>
                <a:ea typeface="+mn-ea"/>
                <a:cs typeface="+mn-cs"/>
              </a:rPr>
              <a:t>profundizar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en</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temas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específicos</a:t>
            </a:r>
            <a:r>
              <a:rPr lang="en-US" sz="1200" kern="1200" dirty="0">
                <a:solidFill>
                  <a:schemeClr val="bg1"/>
                </a:solidFill>
                <a:latin typeface="+mn-lt"/>
                <a:ea typeface="+mn-ea"/>
                <a:cs typeface="+mn-cs"/>
              </a:rPr>
              <a:t> y </a:t>
            </a:r>
            <a:r>
              <a:rPr lang="en-US" sz="1200" kern="1200" dirty="0" err="1">
                <a:solidFill>
                  <a:schemeClr val="bg1"/>
                </a:solidFill>
                <a:latin typeface="+mn-lt"/>
                <a:ea typeface="+mn-ea"/>
                <a:cs typeface="+mn-cs"/>
              </a:rPr>
              <a:t>ajustar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tu</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ritmo</a:t>
            </a:r>
            <a:r>
              <a:rPr lang="en-US" sz="1200" kern="1200" dirty="0">
                <a:solidFill>
                  <a:schemeClr val="bg1"/>
                </a:solidFill>
                <a:latin typeface="+mn-lt"/>
                <a:ea typeface="+mn-ea"/>
                <a:cs typeface="+mn-cs"/>
              </a:rPr>
              <a:t> de </a:t>
            </a:r>
            <a:r>
              <a:rPr lang="en-US" sz="1200" kern="1200" dirty="0" err="1">
                <a:solidFill>
                  <a:schemeClr val="bg1"/>
                </a:solidFill>
                <a:latin typeface="+mn-lt"/>
                <a:ea typeface="+mn-ea"/>
                <a:cs typeface="+mn-cs"/>
              </a:rPr>
              <a:t>estudio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según</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tus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necesidades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individuales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Además</a:t>
            </a:r>
            <a:r>
              <a:rPr lang="en-US" sz="1200" kern="1200" dirty="0">
                <a:solidFill>
                  <a:schemeClr val="bg1"/>
                </a:solidFill>
                <a:latin typeface="+mn-lt"/>
                <a:ea typeface="+mn-ea"/>
                <a:cs typeface="+mn-cs"/>
              </a:rPr>
              <a:t> de las </a:t>
            </a:r>
            <a:r>
              <a:rPr lang="en-US" sz="1200" kern="1200" dirty="0" err="1">
                <a:solidFill>
                  <a:schemeClr val="bg1"/>
                </a:solidFill>
                <a:latin typeface="+mn-lt"/>
                <a:ea typeface="+mn-ea"/>
                <a:cs typeface="+mn-cs"/>
              </a:rPr>
              <a:t>grabaciones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esta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carpeta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también</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contiene</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una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variedad</a:t>
            </a:r>
            <a:r>
              <a:rPr lang="en-US" sz="1200" kern="1200" dirty="0">
                <a:solidFill>
                  <a:schemeClr val="bg1"/>
                </a:solidFill>
                <a:latin typeface="+mn-lt"/>
                <a:ea typeface="+mn-ea"/>
                <a:cs typeface="+mn-cs"/>
              </a:rPr>
              <a:t> de material de </a:t>
            </a:r>
            <a:r>
              <a:rPr lang="en-US" sz="1200" kern="1200" dirty="0" err="1">
                <a:solidFill>
                  <a:schemeClr val="bg1"/>
                </a:solidFill>
                <a:latin typeface="+mn-lt"/>
                <a:ea typeface="+mn-ea"/>
                <a:cs typeface="+mn-cs"/>
              </a:rPr>
              <a:t>apoyo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como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presentaciones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guías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lecturas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recomendadas</a:t>
            </a:r>
            <a:r>
              <a:rPr lang="en-US" sz="1200" kern="1200" dirty="0">
                <a:solidFill>
                  <a:schemeClr val="bg1"/>
                </a:solidFill>
                <a:latin typeface="+mn-lt"/>
                <a:ea typeface="+mn-ea"/>
                <a:cs typeface="+mn-cs"/>
              </a:rPr>
              <a:t> y </a:t>
            </a:r>
            <a:r>
              <a:rPr lang="en-US" sz="1200" kern="1200" dirty="0" err="1">
                <a:solidFill>
                  <a:schemeClr val="bg1"/>
                </a:solidFill>
                <a:latin typeface="+mn-lt"/>
                <a:ea typeface="+mn-ea"/>
                <a:cs typeface="+mn-cs"/>
              </a:rPr>
              <a:t>ejercicios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prácticos</a:t>
            </a:r>
            <a:r>
              <a:rPr lang="en-US" sz="1200" kern="1200" dirty="0">
                <a:solidFill>
                  <a:schemeClr val="bg1"/>
                </a:solidFill>
                <a:latin typeface="+mn-lt"/>
                <a:ea typeface="+mn-ea"/>
                <a:cs typeface="+mn-cs"/>
              </a:rPr>
              <a:t>. Todo </a:t>
            </a:r>
            <a:r>
              <a:rPr lang="en-US" sz="1200" kern="1200" dirty="0" err="1">
                <a:solidFill>
                  <a:schemeClr val="bg1"/>
                </a:solidFill>
                <a:latin typeface="+mn-lt"/>
                <a:ea typeface="+mn-ea"/>
                <a:cs typeface="+mn-cs"/>
              </a:rPr>
              <a:t>este</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contenido</a:t>
            </a:r>
            <a:r>
              <a:rPr lang="en-US" sz="1200" kern="1200" dirty="0">
                <a:solidFill>
                  <a:schemeClr val="bg1"/>
                </a:solidFill>
                <a:latin typeface="+mn-lt"/>
                <a:ea typeface="+mn-ea"/>
                <a:cs typeface="+mn-cs"/>
              </a:rPr>
              <a:t> está </a:t>
            </a:r>
            <a:r>
              <a:rPr lang="en-US" sz="1200" kern="1200" dirty="0" err="1">
                <a:solidFill>
                  <a:schemeClr val="bg1"/>
                </a:solidFill>
                <a:latin typeface="+mn-lt"/>
                <a:ea typeface="+mn-ea"/>
                <a:cs typeface="+mn-cs"/>
              </a:rPr>
              <a:t>diseñado</a:t>
            </a:r>
            <a:r>
              <a:rPr lang="en-US" sz="1200" kern="1200" dirty="0">
                <a:solidFill>
                  <a:schemeClr val="bg1"/>
                </a:solidFill>
                <a:latin typeface="+mn-lt"/>
                <a:ea typeface="+mn-ea"/>
                <a:cs typeface="+mn-cs"/>
              </a:rPr>
              <a:t> para </a:t>
            </a:r>
            <a:r>
              <a:rPr lang="en-US" sz="1200" kern="1200" dirty="0" err="1">
                <a:solidFill>
                  <a:schemeClr val="bg1"/>
                </a:solidFill>
                <a:latin typeface="+mn-lt"/>
                <a:ea typeface="+mn-ea"/>
                <a:cs typeface="+mn-cs"/>
              </a:rPr>
              <a:t>mejorar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tu</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comprensión</a:t>
            </a:r>
            <a:r>
              <a:rPr lang="en-US" sz="1200" kern="1200" dirty="0">
                <a:solidFill>
                  <a:schemeClr val="bg1"/>
                </a:solidFill>
                <a:latin typeface="+mn-lt"/>
                <a:ea typeface="+mn-ea"/>
                <a:cs typeface="+mn-cs"/>
              </a:rPr>
              <a:t> y </a:t>
            </a:r>
            <a:r>
              <a:rPr lang="en-US" sz="1200" kern="1200" dirty="0" err="1">
                <a:solidFill>
                  <a:schemeClr val="bg1"/>
                </a:solidFill>
                <a:latin typeface="+mn-lt"/>
                <a:ea typeface="+mn-ea"/>
                <a:cs typeface="+mn-cs"/>
              </a:rPr>
              <a:t>habilidades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en</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el</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área</a:t>
            </a:r>
            <a:r>
              <a:rPr lang="en-US" sz="1200" kern="1200" dirty="0">
                <a:solidFill>
                  <a:schemeClr val="bg1"/>
                </a:solidFill>
                <a:latin typeface="+mn-lt"/>
                <a:ea typeface="+mn-ea"/>
                <a:cs typeface="+mn-cs"/>
              </a:rPr>
              <a:t> de </a:t>
            </a:r>
            <a:r>
              <a:rPr lang="en-US" sz="1200" kern="1200" dirty="0" err="1">
                <a:solidFill>
                  <a:schemeClr val="bg1"/>
                </a:solidFill>
                <a:latin typeface="+mn-lt"/>
                <a:ea typeface="+mn-ea"/>
                <a:cs typeface="+mn-cs"/>
              </a:rPr>
              <a:t>estudio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correspondiente</a:t>
            </a:r>
            <a:r>
              <a:rPr lang="en-US" sz="1200" kern="1200" dirty="0">
                <a:solidFill>
                  <a:schemeClr val="bg1"/>
                </a:solidFill>
                <a:latin typeface="+mn-lt"/>
                <a:ea typeface="+mn-ea"/>
                <a:cs typeface="+mn-cs"/>
              </a:rPr>
              <a:t>. La </a:t>
            </a:r>
            <a:r>
              <a:rPr lang="en-US" sz="1200" kern="1200" dirty="0" err="1">
                <a:solidFill>
                  <a:schemeClr val="bg1"/>
                </a:solidFill>
                <a:latin typeface="+mn-lt"/>
                <a:ea typeface="+mn-ea"/>
                <a:cs typeface="+mn-cs"/>
              </a:rPr>
              <a:t>carpeta</a:t>
            </a:r>
            <a:r>
              <a:rPr lang="en-US" sz="1200" kern="1200" dirty="0">
                <a:solidFill>
                  <a:schemeClr val="bg1"/>
                </a:solidFill>
                <a:latin typeface="+mn-lt"/>
                <a:ea typeface="+mn-ea"/>
                <a:cs typeface="+mn-cs"/>
              </a:rPr>
              <a:t> de </a:t>
            </a:r>
            <a:r>
              <a:rPr lang="en-US" sz="1200" kern="1200" dirty="0">
                <a:solidFill>
                  <a:schemeClr val="bg1"/>
                </a:solidFill>
                <a:latin typeface="+mn-lt"/>
                <a:ea typeface="+mn-ea"/>
                <a:cs typeface="+mn-cs"/>
                <a:hlinkClick r:id="rId2"/>
              </a:rPr>
              <a:t>Google Drive </a:t>
            </a:r>
            <a:r>
              <a:rPr lang="en-US" sz="1200" kern="1200" dirty="0">
                <a:solidFill>
                  <a:schemeClr val="bg1"/>
                </a:solidFill>
                <a:latin typeface="+mn-lt"/>
                <a:ea typeface="+mn-ea"/>
                <a:cs typeface="+mn-cs"/>
              </a:rPr>
              <a:t>es de </a:t>
            </a:r>
            <a:r>
              <a:rPr lang="en-US" sz="1200" kern="1200" dirty="0" err="1">
                <a:solidFill>
                  <a:schemeClr val="bg1"/>
                </a:solidFill>
                <a:latin typeface="+mn-lt"/>
                <a:ea typeface="+mn-ea"/>
                <a:cs typeface="+mn-cs"/>
              </a:rPr>
              <a:t>acceso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sencillo</a:t>
            </a:r>
            <a:r>
              <a:rPr lang="en-US" sz="1200" kern="1200" dirty="0">
                <a:solidFill>
                  <a:schemeClr val="bg1"/>
                </a:solidFill>
                <a:latin typeface="+mn-lt"/>
                <a:ea typeface="+mn-ea"/>
                <a:cs typeface="+mn-cs"/>
              </a:rPr>
              <a:t> y </a:t>
            </a:r>
            <a:r>
              <a:rPr lang="en-US" sz="1200" kern="1200" dirty="0" err="1">
                <a:solidFill>
                  <a:schemeClr val="bg1"/>
                </a:solidFill>
                <a:latin typeface="+mn-lt"/>
                <a:ea typeface="+mn-ea"/>
                <a:cs typeface="+mn-cs"/>
              </a:rPr>
              <a:t>conveniente</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Puedes</a:t>
            </a:r>
            <a:r>
              <a:rPr lang="en-US" sz="1200" kern="1200" dirty="0">
                <a:solidFill>
                  <a:schemeClr val="bg1"/>
                </a:solidFill>
                <a:latin typeface="+mn-lt"/>
                <a:ea typeface="+mn-ea"/>
                <a:cs typeface="+mn-cs"/>
              </a:rPr>
              <a:t> acceder a </a:t>
            </a:r>
            <a:r>
              <a:rPr lang="en-US" sz="1200" kern="1200" dirty="0" err="1">
                <a:solidFill>
                  <a:schemeClr val="bg1"/>
                </a:solidFill>
                <a:latin typeface="+mn-lt"/>
                <a:ea typeface="+mn-ea"/>
                <a:cs typeface="+mn-cs"/>
              </a:rPr>
              <a:t>ella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desde</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cualquier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lugar</a:t>
            </a:r>
            <a:r>
              <a:rPr lang="en-US" sz="1200" kern="1200" dirty="0">
                <a:solidFill>
                  <a:schemeClr val="bg1"/>
                </a:solidFill>
                <a:latin typeface="+mn-lt"/>
                <a:ea typeface="+mn-ea"/>
                <a:cs typeface="+mn-cs"/>
              </a:rPr>
              <a:t> con </a:t>
            </a:r>
            <a:r>
              <a:rPr lang="en-US" sz="1200" kern="1200" dirty="0" err="1">
                <a:solidFill>
                  <a:schemeClr val="bg1"/>
                </a:solidFill>
                <a:latin typeface="+mn-lt"/>
                <a:ea typeface="+mn-ea"/>
                <a:cs typeface="+mn-cs"/>
              </a:rPr>
              <a:t>conexión</a:t>
            </a:r>
            <a:r>
              <a:rPr lang="en-US" sz="1200" kern="1200" dirty="0">
                <a:solidFill>
                  <a:schemeClr val="bg1"/>
                </a:solidFill>
                <a:latin typeface="+mn-lt"/>
                <a:ea typeface="+mn-ea"/>
                <a:cs typeface="+mn-cs"/>
              </a:rPr>
              <a:t> a Internet, lo que </a:t>
            </a:r>
            <a:r>
              <a:rPr lang="en-US" sz="1200" kern="1200" dirty="0" err="1">
                <a:solidFill>
                  <a:schemeClr val="bg1"/>
                </a:solidFill>
                <a:latin typeface="+mn-lt"/>
                <a:ea typeface="+mn-ea"/>
                <a:cs typeface="+mn-cs"/>
              </a:rPr>
              <a:t>te</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brinda</a:t>
            </a:r>
            <a:r>
              <a:rPr lang="en-US" sz="1200" kern="1200" dirty="0">
                <a:solidFill>
                  <a:schemeClr val="bg1"/>
                </a:solidFill>
                <a:latin typeface="+mn-lt"/>
                <a:ea typeface="+mn-ea"/>
                <a:cs typeface="+mn-cs"/>
              </a:rPr>
              <a:t> la </a:t>
            </a:r>
            <a:r>
              <a:rPr lang="en-US" sz="1200" kern="1200" dirty="0" err="1">
                <a:solidFill>
                  <a:schemeClr val="bg1"/>
                </a:solidFill>
                <a:latin typeface="+mn-lt"/>
                <a:ea typeface="+mn-ea"/>
                <a:cs typeface="+mn-cs"/>
              </a:rPr>
              <a:t>flexibilidad</a:t>
            </a:r>
            <a:r>
              <a:rPr lang="en-US" sz="1200" kern="1200" dirty="0">
                <a:solidFill>
                  <a:schemeClr val="bg1"/>
                </a:solidFill>
                <a:latin typeface="+mn-lt"/>
                <a:ea typeface="+mn-ea"/>
                <a:cs typeface="+mn-cs"/>
              </a:rPr>
              <a:t> de </a:t>
            </a:r>
            <a:r>
              <a:rPr lang="en-US" sz="1200" kern="1200" dirty="0" err="1">
                <a:solidFill>
                  <a:schemeClr val="bg1"/>
                </a:solidFill>
                <a:latin typeface="+mn-lt"/>
                <a:ea typeface="+mn-ea"/>
                <a:cs typeface="+mn-cs"/>
              </a:rPr>
              <a:t>estudiar</a:t>
            </a:r>
            <a:r>
              <a:rPr lang="en-US" sz="1200" kern="1200" dirty="0">
                <a:solidFill>
                  <a:schemeClr val="bg1"/>
                </a:solidFill>
                <a:latin typeface="+mn-lt"/>
                <a:ea typeface="+mn-ea"/>
                <a:cs typeface="+mn-cs"/>
              </a:rPr>
              <a:t> a </a:t>
            </a:r>
            <a:r>
              <a:rPr lang="en-US" sz="1200" kern="1200" dirty="0" err="1">
                <a:solidFill>
                  <a:schemeClr val="bg1"/>
                </a:solidFill>
                <a:latin typeface="+mn-lt"/>
                <a:ea typeface="+mn-ea"/>
                <a:cs typeface="+mn-cs"/>
              </a:rPr>
              <a:t>tu</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propio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ritmo</a:t>
            </a:r>
            <a:r>
              <a:rPr lang="en-US" sz="1200" kern="1200" dirty="0">
                <a:solidFill>
                  <a:schemeClr val="bg1"/>
                </a:solidFill>
                <a:latin typeface="+mn-lt"/>
                <a:ea typeface="+mn-ea"/>
                <a:cs typeface="+mn-cs"/>
              </a:rPr>
              <a:t> y </a:t>
            </a:r>
            <a:r>
              <a:rPr lang="en-US" sz="1200" kern="1200" dirty="0" err="1">
                <a:solidFill>
                  <a:schemeClr val="bg1"/>
                </a:solidFill>
                <a:latin typeface="+mn-lt"/>
                <a:ea typeface="+mn-ea"/>
                <a:cs typeface="+mn-cs"/>
              </a:rPr>
              <a:t>revisar</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el</a:t>
            </a:r>
            <a:r>
              <a:rPr lang="en-US" sz="1200" kern="1200" dirty="0">
                <a:solidFill>
                  <a:schemeClr val="bg1"/>
                </a:solidFill>
                <a:latin typeface="+mn-lt"/>
                <a:ea typeface="+mn-ea"/>
                <a:cs typeface="+mn-cs"/>
              </a:rPr>
              <a:t> material </a:t>
            </a:r>
            <a:r>
              <a:rPr lang="en-US" sz="1200" kern="1200" dirty="0" err="1">
                <a:solidFill>
                  <a:schemeClr val="bg1"/>
                </a:solidFill>
                <a:latin typeface="+mn-lt"/>
                <a:ea typeface="+mn-ea"/>
                <a:cs typeface="+mn-cs"/>
              </a:rPr>
              <a:t>tantas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veces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como</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desees</a:t>
            </a:r>
            <a:r>
              <a:rPr lang="en-US" sz="1200" kern="1200" dirty="0">
                <a:solidFill>
                  <a:schemeClr val="bg1"/>
                </a:solidFill>
                <a:latin typeface="+mn-lt"/>
                <a:ea typeface="+mn-ea"/>
                <a:cs typeface="+mn-cs"/>
              </a:rPr>
              <a:t>. Estamos </a:t>
            </a:r>
            <a:r>
              <a:rPr lang="en-US" sz="1200" kern="1200" dirty="0" err="1">
                <a:solidFill>
                  <a:schemeClr val="bg1"/>
                </a:solidFill>
                <a:latin typeface="+mn-lt"/>
                <a:ea typeface="+mn-ea"/>
                <a:cs typeface="+mn-cs"/>
              </a:rPr>
              <a:t>comprometidos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en</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brindarte</a:t>
            </a:r>
            <a:r>
              <a:rPr lang="en-US" sz="1200" kern="1200" dirty="0">
                <a:solidFill>
                  <a:schemeClr val="bg1"/>
                </a:solidFill>
                <a:latin typeface="+mn-lt"/>
                <a:ea typeface="+mn-ea"/>
                <a:cs typeface="+mn-cs"/>
              </a:rPr>
              <a:t> las </a:t>
            </a:r>
            <a:r>
              <a:rPr lang="en-US" sz="1200" kern="1200" dirty="0" err="1">
                <a:solidFill>
                  <a:schemeClr val="bg1"/>
                </a:solidFill>
                <a:latin typeface="+mn-lt"/>
                <a:ea typeface="+mn-ea"/>
                <a:cs typeface="+mn-cs"/>
              </a:rPr>
              <a:t>herramientas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necesarias</a:t>
            </a:r>
            <a:r>
              <a:rPr lang="en-US" sz="1200" kern="1200" dirty="0">
                <a:solidFill>
                  <a:schemeClr val="bg1"/>
                </a:solidFill>
                <a:latin typeface="+mn-lt"/>
                <a:ea typeface="+mn-ea"/>
                <a:cs typeface="+mn-cs"/>
              </a:rPr>
              <a:t> para que </a:t>
            </a:r>
            <a:r>
              <a:rPr lang="en-US" sz="1200" kern="1200" dirty="0" err="1">
                <a:solidFill>
                  <a:schemeClr val="bg1"/>
                </a:solidFill>
                <a:latin typeface="+mn-lt"/>
                <a:ea typeface="+mn-ea"/>
                <a:cs typeface="+mn-cs"/>
              </a:rPr>
              <a:t>alcances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tus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metas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académicas</a:t>
            </a:r>
            <a:r>
              <a:rPr lang="en-US" sz="1200" kern="1200" dirty="0">
                <a:solidFill>
                  <a:schemeClr val="bg1"/>
                </a:solidFill>
                <a:latin typeface="+mn-lt"/>
                <a:ea typeface="+mn-ea"/>
                <a:cs typeface="+mn-cs"/>
              </a:rPr>
              <a:t>, y </a:t>
            </a:r>
            <a:r>
              <a:rPr lang="en-US" sz="1200" kern="1200" dirty="0" err="1">
                <a:solidFill>
                  <a:schemeClr val="bg1"/>
                </a:solidFill>
                <a:latin typeface="+mn-lt"/>
                <a:ea typeface="+mn-ea"/>
                <a:cs typeface="+mn-cs"/>
              </a:rPr>
              <a:t>esta</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carpeta</a:t>
            </a:r>
            <a:r>
              <a:rPr lang="en-US" sz="1200" kern="1200" dirty="0">
                <a:solidFill>
                  <a:schemeClr val="bg1"/>
                </a:solidFill>
                <a:latin typeface="+mn-lt"/>
                <a:ea typeface="+mn-ea"/>
                <a:cs typeface="+mn-cs"/>
              </a:rPr>
              <a:t> es </a:t>
            </a:r>
            <a:r>
              <a:rPr lang="en-US" sz="1200" kern="1200" dirty="0" err="1">
                <a:solidFill>
                  <a:schemeClr val="bg1"/>
                </a:solidFill>
                <a:latin typeface="+mn-lt"/>
                <a:ea typeface="+mn-ea"/>
                <a:cs typeface="+mn-cs"/>
              </a:rPr>
              <a:t>una</a:t>
            </a:r>
            <a:r>
              <a:rPr lang="en-US" sz="1200" kern="1200" dirty="0">
                <a:solidFill>
                  <a:schemeClr val="bg1"/>
                </a:solidFill>
                <a:latin typeface="+mn-lt"/>
                <a:ea typeface="+mn-ea"/>
                <a:cs typeface="+mn-cs"/>
              </a:rPr>
              <a:t> de las </a:t>
            </a:r>
            <a:r>
              <a:rPr lang="en-US" sz="1200" kern="1200" dirty="0" err="1">
                <a:solidFill>
                  <a:schemeClr val="bg1"/>
                </a:solidFill>
                <a:latin typeface="+mn-lt"/>
                <a:ea typeface="+mn-ea"/>
                <a:cs typeface="+mn-cs"/>
              </a:rPr>
              <a:t>formas</a:t>
            </a:r>
            <a:r>
              <a:rPr lang="en-US" sz="1200" kern="1200" dirty="0">
                <a:solidFill>
                  <a:schemeClr val="bg1"/>
                </a:solidFill>
                <a:latin typeface="+mn-lt"/>
                <a:ea typeface="+mn-ea"/>
                <a:cs typeface="+mn-cs"/>
              </a:rPr>
              <a:t> </a:t>
            </a:r>
            <a:r>
              <a:rPr lang="en-US" sz="1200" kern="1200" dirty="0" err="1">
                <a:solidFill>
                  <a:schemeClr val="bg1"/>
                </a:solidFill>
                <a:latin typeface="+mn-lt"/>
                <a:ea typeface="+mn-ea"/>
                <a:cs typeface="+mn-cs"/>
              </a:rPr>
              <a:t>en</a:t>
            </a:r>
            <a:r>
              <a:rPr lang="en-US" sz="1200" kern="1200" dirty="0">
                <a:solidFill>
                  <a:schemeClr val="bg1"/>
                </a:solidFill>
                <a:latin typeface="+mn-lt"/>
                <a:ea typeface="+mn-ea"/>
                <a:cs typeface="+mn-cs"/>
              </a:rPr>
              <a:t> que lo </a:t>
            </a:r>
            <a:r>
              <a:rPr lang="en-US" sz="1200" kern="1200" dirty="0" err="1">
                <a:solidFill>
                  <a:schemeClr val="bg1"/>
                </a:solidFill>
                <a:latin typeface="+mn-lt"/>
                <a:ea typeface="+mn-ea"/>
                <a:cs typeface="+mn-cs"/>
              </a:rPr>
              <a:t>hacemos</a:t>
            </a:r>
            <a:r>
              <a:rPr lang="en-US" sz="1200" kern="1200" dirty="0">
                <a:solidFill>
                  <a:schemeClr val="bg1"/>
                </a:solidFill>
                <a:latin typeface="+mn-lt"/>
                <a:ea typeface="+mn-ea"/>
                <a:cs typeface="+mn-cs"/>
              </a:rPr>
              <a:t>. </a:t>
            </a:r>
          </a:p>
        </p:txBody>
      </p:sp>
      <p:sp>
        <p:nvSpPr>
          <p:cNvPr id="10" name="Rectangle 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92983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9BD5195-186C-529B-D6B8-DBE7F1DFB56B}"/>
              </a:ext>
            </a:extLst>
          </p:cNvPr>
          <p:cNvSpPr>
            <a:spLocks noGrp="1"/>
          </p:cNvSpPr>
          <p:nvPr>
            <p:ph type="title"/>
          </p:nvPr>
        </p:nvSpPr>
        <p:spPr>
          <a:xfrm>
            <a:off x="233363" y="-1193800"/>
            <a:ext cx="5367337" cy="2387600"/>
          </a:xfrm>
        </p:spPr>
        <p:txBody>
          <a:bodyPr vert="horz" lIns="91440" tIns="45720" rIns="91440" bIns="45720" rtlCol="0" anchor="b">
            <a:normAutofit/>
          </a:bodyPr>
          <a:lstStyle/>
          <a:p>
            <a:pPr>
              <a:spcBef>
                <a:spcPct val="0"/>
              </a:spcBef>
            </a:pPr>
            <a:r>
              <a:rPr lang="en-US" sz="5000" kern="1200" dirty="0">
                <a:solidFill>
                  <a:schemeClr val="bg1"/>
                </a:solidFill>
                <a:latin typeface="+mj-lt"/>
                <a:ea typeface="+mj-ea"/>
                <a:cs typeface="+mj-cs"/>
              </a:rPr>
              <a:t>Conclusión</a:t>
            </a:r>
          </a:p>
        </p:txBody>
      </p:sp>
      <p:sp>
        <p:nvSpPr>
          <p:cNvPr id="3" name="Marcador de texto 2">
            <a:extLst>
              <a:ext uri="{FF2B5EF4-FFF2-40B4-BE49-F238E27FC236}">
                <a16:creationId xmlns:a16="http://schemas.microsoft.com/office/drawing/2014/main" id="{AFA2A60B-BDD7-40C3-0139-85AA72B07179}"/>
              </a:ext>
            </a:extLst>
          </p:cNvPr>
          <p:cNvSpPr>
            <a:spLocks noGrp="1"/>
          </p:cNvSpPr>
          <p:nvPr>
            <p:ph type="body" idx="1"/>
          </p:nvPr>
        </p:nvSpPr>
        <p:spPr>
          <a:xfrm>
            <a:off x="309563" y="1311275"/>
            <a:ext cx="5367337" cy="4508500"/>
          </a:xfrm>
        </p:spPr>
        <p:txBody>
          <a:bodyPr vert="horz" lIns="91440" tIns="45720" rIns="91440" bIns="45720" rtlCol="0">
            <a:normAutofit fontScale="85000" lnSpcReduction="10000"/>
          </a:bodyPr>
          <a:lstStyle/>
          <a:p>
            <a:pPr marL="0" indent="0" algn="just"/>
            <a:r>
              <a:rPr lang="es-MX" sz="2000" kern="1200" dirty="0">
                <a:solidFill>
                  <a:schemeClr val="bg1"/>
                </a:solidFill>
                <a:latin typeface="+mn-lt"/>
                <a:ea typeface="+mn-ea"/>
                <a:cs typeface="+mn-cs"/>
              </a:rPr>
              <a:t>Las tutorías para los estudiantes de Introducción a la Programación 1 han demostrado ser un recurso valioso. Estas sesiones han sido especialmente útiles para aquellos estudiantes que carecían de una comprensión sólida de los conceptos de programación, permitiéndoles llenar los vacíos en su conocimiento y adquirir una base sólida en programación. Las tutorías han servido como un complemento eficaz a las actividades académicas regulares, permitiendo a los estudiantes aplicar directamente lo que aprendieron en sus clases a través de la resolución de problemas prácticos y la escritura de programas simples. Además, las tutorías han promovido buenas prácticas de programación, enseñando a los estudiantes a escribir código de manera organizada, utilizar comentarios de manera efectiva y depurar errores en sus programas. En resumen, estas tutorías han contribuido significativamente al éxito académico y al desarrollo de habilidades informáticas de los estudiantes.</a:t>
            </a:r>
            <a:endParaRPr lang="en-US" sz="2000" kern="1200" dirty="0">
              <a:solidFill>
                <a:schemeClr val="bg1"/>
              </a:solidFill>
              <a:latin typeface="+mn-lt"/>
              <a:ea typeface="+mn-ea"/>
              <a:cs typeface="+mn-cs"/>
            </a:endParaRPr>
          </a:p>
        </p:txBody>
      </p:sp>
      <p:sp>
        <p:nvSpPr>
          <p:cNvPr id="21" name="Rectangle 10">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6">
            <a:extLst>
              <a:ext uri="{FF2B5EF4-FFF2-40B4-BE49-F238E27FC236}">
                <a16:creationId xmlns:a16="http://schemas.microsoft.com/office/drawing/2014/main" id="{04F74857-EB5F-796A-B45A-057B40AF912F}"/>
              </a:ext>
            </a:extLst>
          </p:cNvPr>
          <p:cNvPicPr/>
          <p:nvPr/>
        </p:nvPicPr>
        <p:blipFill>
          <a:blip r:embed="rId2" cstate="print"/>
          <a:stretch>
            <a:fillRect/>
          </a:stretch>
        </p:blipFill>
        <p:spPr>
          <a:xfrm>
            <a:off x="6666467" y="1056303"/>
            <a:ext cx="4640737" cy="4640737"/>
          </a:xfrm>
          <a:prstGeom prst="rect">
            <a:avLst/>
          </a:prstGeom>
        </p:spPr>
      </p:pic>
    </p:spTree>
    <p:extLst>
      <p:ext uri="{BB962C8B-B14F-4D97-AF65-F5344CB8AC3E}">
        <p14:creationId xmlns:p14="http://schemas.microsoft.com/office/powerpoint/2010/main" val="420963057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3" name="Oval 12">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02AEF5E-8DFB-D6AC-5A3B-80B13B2A96C3}"/>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spcBef>
                <a:spcPct val="0"/>
              </a:spcBef>
            </a:pPr>
            <a:r>
              <a:rPr lang="en-US" sz="5400" kern="1200" dirty="0">
                <a:solidFill>
                  <a:schemeClr val="bg1"/>
                </a:solidFill>
                <a:latin typeface="+mj-lt"/>
                <a:ea typeface="+mj-ea"/>
                <a:cs typeface="+mj-cs"/>
              </a:rPr>
              <a:t>Gracias </a:t>
            </a:r>
            <a:r>
              <a:rPr lang="en-US" sz="5400" kern="1200" dirty="0" err="1">
                <a:solidFill>
                  <a:schemeClr val="bg1"/>
                </a:solidFill>
                <a:latin typeface="+mj-lt"/>
                <a:ea typeface="+mj-ea"/>
                <a:cs typeface="+mj-cs"/>
              </a:rPr>
              <a:t>por</a:t>
            </a:r>
            <a:r>
              <a:rPr lang="en-US" sz="5400" kern="1200" dirty="0">
                <a:solidFill>
                  <a:schemeClr val="bg1"/>
                </a:solidFill>
                <a:latin typeface="+mj-lt"/>
                <a:ea typeface="+mj-ea"/>
                <a:cs typeface="+mj-cs"/>
              </a:rPr>
              <a:t> su </a:t>
            </a:r>
            <a:r>
              <a:rPr lang="en-US" sz="5400" kern="1200" dirty="0" err="1">
                <a:solidFill>
                  <a:schemeClr val="bg1"/>
                </a:solidFill>
                <a:latin typeface="+mj-lt"/>
                <a:ea typeface="+mj-ea"/>
                <a:cs typeface="+mj-cs"/>
              </a:rPr>
              <a:t>atención</a:t>
            </a:r>
            <a:endParaRPr lang="en-US" sz="5400" kern="1200" dirty="0">
              <a:solidFill>
                <a:schemeClr val="bg1"/>
              </a:solidFill>
              <a:latin typeface="+mj-lt"/>
              <a:ea typeface="+mj-ea"/>
              <a:cs typeface="+mj-cs"/>
            </a:endParaRPr>
          </a:p>
        </p:txBody>
      </p:sp>
      <p:sp>
        <p:nvSpPr>
          <p:cNvPr id="15"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9"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8" name="Freeform: Shape 2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604623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8"/>
        <p:cNvGrpSpPr/>
        <p:nvPr/>
      </p:nvGrpSpPr>
      <p:grpSpPr>
        <a:xfrm>
          <a:off x="0" y="0"/>
          <a:ext cx="0" cy="0"/>
          <a:chOff x="0" y="0"/>
          <a:chExt cx="0" cy="0"/>
        </a:xfrm>
      </p:grpSpPr>
      <p:sp>
        <p:nvSpPr>
          <p:cNvPr id="119" name="Google Shape;119;p3"/>
          <p:cNvSpPr/>
          <p:nvPr/>
        </p:nvSpPr>
        <p:spPr>
          <a:xfrm>
            <a:off x="0" y="0"/>
            <a:ext cx="12192000" cy="68580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3"/>
          <p:cNvSpPr/>
          <p:nvPr/>
        </p:nvSpPr>
        <p:spPr>
          <a:xfrm>
            <a:off x="6604059" y="0"/>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3"/>
          <p:cNvSpPr/>
          <p:nvPr/>
        </p:nvSpPr>
        <p:spPr>
          <a:xfrm>
            <a:off x="10567336" y="1"/>
            <a:ext cx="1155142" cy="591009"/>
          </a:xfrm>
          <a:custGeom>
            <a:avLst/>
            <a:gdLst/>
            <a:ahLst/>
            <a:cxnLst/>
            <a:rect l="l" t="t" r="r" b="b"/>
            <a:pathLst>
              <a:path w="1155142" h="591009" extrusionOk="0">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3"/>
          <p:cNvSpPr txBox="1">
            <a:spLocks noGrp="1"/>
          </p:cNvSpPr>
          <p:nvPr>
            <p:ph type="ctrTitle"/>
          </p:nvPr>
        </p:nvSpPr>
        <p:spPr>
          <a:xfrm>
            <a:off x="3485407" y="987754"/>
            <a:ext cx="5221185" cy="78027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4400"/>
              <a:buFont typeface="Montserrat"/>
              <a:buNone/>
            </a:pPr>
            <a:r>
              <a:rPr lang="es-GT" sz="4400" b="1">
                <a:latin typeface="Montserrat"/>
                <a:ea typeface="Montserrat"/>
                <a:cs typeface="Montserrat"/>
                <a:sym typeface="Montserrat"/>
              </a:rPr>
              <a:t>Tutores</a:t>
            </a:r>
            <a:endParaRPr sz="5400" b="1">
              <a:latin typeface="Montserrat"/>
              <a:ea typeface="Montserrat"/>
              <a:cs typeface="Montserrat"/>
              <a:sym typeface="Montserrat"/>
            </a:endParaRPr>
          </a:p>
        </p:txBody>
      </p:sp>
      <p:sp>
        <p:nvSpPr>
          <p:cNvPr id="123" name="Google Shape;123;p3"/>
          <p:cNvSpPr/>
          <p:nvPr/>
        </p:nvSpPr>
        <p:spPr>
          <a:xfrm>
            <a:off x="12032259" y="2916245"/>
            <a:ext cx="159741" cy="552996"/>
          </a:xfrm>
          <a:custGeom>
            <a:avLst/>
            <a:gdLst/>
            <a:ahLst/>
            <a:cxnLst/>
            <a:rect l="l" t="t" r="r" b="b"/>
            <a:pathLst>
              <a:path w="159741" h="552996" extrusionOk="0">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3"/>
          <p:cNvSpPr/>
          <p:nvPr/>
        </p:nvSpPr>
        <p:spPr>
          <a:xfrm>
            <a:off x="7148440" y="5717906"/>
            <a:ext cx="1771609" cy="1140095"/>
          </a:xfrm>
          <a:custGeom>
            <a:avLst/>
            <a:gdLst/>
            <a:ahLst/>
            <a:cxnLst/>
            <a:rect l="l" t="t" r="r" b="b"/>
            <a:pathLst>
              <a:path w="1771609" h="1140095" extrusionOk="0">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3"/>
          <p:cNvSpPr/>
          <p:nvPr/>
        </p:nvSpPr>
        <p:spPr>
          <a:xfrm>
            <a:off x="6647511" y="6258756"/>
            <a:ext cx="1565940" cy="599245"/>
          </a:xfrm>
          <a:custGeom>
            <a:avLst/>
            <a:gdLst/>
            <a:ahLst/>
            <a:cxnLst/>
            <a:rect l="l" t="t" r="r" b="b"/>
            <a:pathLst>
              <a:path w="1565940" h="599245" extrusionOk="0">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3"/>
          <p:cNvSpPr/>
          <p:nvPr/>
        </p:nvSpPr>
        <p:spPr>
          <a:xfrm>
            <a:off x="10643820" y="5835650"/>
            <a:ext cx="1548180" cy="1022351"/>
          </a:xfrm>
          <a:custGeom>
            <a:avLst/>
            <a:gdLst/>
            <a:ahLst/>
            <a:cxnLst/>
            <a:rect l="l" t="t" r="r" b="b"/>
            <a:pathLst>
              <a:path w="1548180" h="1022351" extrusionOk="0">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3"/>
          <p:cNvSpPr txBox="1"/>
          <p:nvPr/>
        </p:nvSpPr>
        <p:spPr>
          <a:xfrm>
            <a:off x="1571975" y="4931138"/>
            <a:ext cx="41964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GT" sz="1800">
                <a:solidFill>
                  <a:schemeClr val="dk1"/>
                </a:solidFill>
                <a:latin typeface="Montserrat"/>
                <a:ea typeface="Montserrat"/>
                <a:cs typeface="Montserrat"/>
                <a:sym typeface="Montserrat"/>
              </a:rPr>
              <a:t>Eduardo René Agustin Mendoza</a:t>
            </a:r>
            <a:endParaRPr/>
          </a:p>
        </p:txBody>
      </p:sp>
      <p:sp>
        <p:nvSpPr>
          <p:cNvPr id="128" name="Google Shape;128;p3"/>
          <p:cNvSpPr txBox="1"/>
          <p:nvPr/>
        </p:nvSpPr>
        <p:spPr>
          <a:xfrm>
            <a:off x="6687128" y="4847200"/>
            <a:ext cx="3681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GT" sz="1800">
                <a:solidFill>
                  <a:schemeClr val="dk1"/>
                </a:solidFill>
                <a:latin typeface="Montserrat"/>
                <a:ea typeface="Montserrat"/>
                <a:cs typeface="Montserrat"/>
                <a:sym typeface="Montserrat"/>
              </a:rPr>
              <a:t>Josue Arturo Robledo Duque</a:t>
            </a:r>
            <a:endParaRPr/>
          </a:p>
        </p:txBody>
      </p:sp>
      <p:sp>
        <p:nvSpPr>
          <p:cNvPr id="129" name="Google Shape;129;p3"/>
          <p:cNvSpPr/>
          <p:nvPr/>
        </p:nvSpPr>
        <p:spPr>
          <a:xfrm>
            <a:off x="2409433" y="2036421"/>
            <a:ext cx="2521500" cy="2521500"/>
          </a:xfrm>
          <a:prstGeom prst="ellipse">
            <a:avLst/>
          </a:prstGeom>
          <a:solidFill>
            <a:srgbClr val="46586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3"/>
          <p:cNvPicPr preferRelativeResize="0"/>
          <p:nvPr/>
        </p:nvPicPr>
        <p:blipFill rotWithShape="1">
          <a:blip r:embed="rId3">
            <a:alphaModFix/>
          </a:blip>
          <a:srcRect t="8410" b="26191"/>
          <a:stretch/>
        </p:blipFill>
        <p:spPr>
          <a:xfrm>
            <a:off x="2354975" y="1981825"/>
            <a:ext cx="2630400" cy="2630700"/>
          </a:xfrm>
          <a:prstGeom prst="ellipse">
            <a:avLst/>
          </a:prstGeom>
          <a:noFill/>
          <a:ln>
            <a:noFill/>
          </a:ln>
        </p:spPr>
      </p:pic>
      <p:pic>
        <p:nvPicPr>
          <p:cNvPr id="131" name="Google Shape;131;p3"/>
          <p:cNvPicPr preferRelativeResize="0"/>
          <p:nvPr/>
        </p:nvPicPr>
        <p:blipFill rotWithShape="1">
          <a:blip r:embed="rId4">
            <a:alphaModFix/>
          </a:blip>
          <a:srcRect l="1550" r="1550"/>
          <a:stretch/>
        </p:blipFill>
        <p:spPr>
          <a:xfrm>
            <a:off x="7166375" y="1992250"/>
            <a:ext cx="2630400" cy="2630700"/>
          </a:xfrm>
          <a:prstGeom prst="ellipse">
            <a:avLst/>
          </a:prstGeom>
          <a:noFill/>
          <a:ln>
            <a:noFill/>
          </a:ln>
        </p:spPr>
      </p:pic>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mt="20000"/>
          </a:blip>
          <a:srcRect l="3" r="-402"/>
          <a:stretch/>
        </p:blipFill>
        <p:spPr>
          <a:xfrm>
            <a:off x="0" y="0"/>
            <a:ext cx="12241165" cy="5143500"/>
          </a:xfrm>
          <a:prstGeom prst="rect">
            <a:avLst/>
          </a:prstGeom>
          <a:noFill/>
          <a:ln>
            <a:noFill/>
          </a:ln>
        </p:spPr>
      </p:pic>
      <p:pic>
        <p:nvPicPr>
          <p:cNvPr id="85" name="Google Shape;85;p1"/>
          <p:cNvPicPr preferRelativeResize="0"/>
          <p:nvPr/>
        </p:nvPicPr>
        <p:blipFill rotWithShape="1">
          <a:blip r:embed="rId3">
            <a:alphaModFix amt="20000"/>
          </a:blip>
          <a:srcRect l="3" t="66666" r="-402"/>
          <a:stretch/>
        </p:blipFill>
        <p:spPr>
          <a:xfrm rot="10800000">
            <a:off x="-24581" y="5143500"/>
            <a:ext cx="12241162" cy="1714500"/>
          </a:xfrm>
          <a:prstGeom prst="rect">
            <a:avLst/>
          </a:prstGeom>
          <a:noFill/>
          <a:ln>
            <a:noFill/>
          </a:ln>
        </p:spPr>
      </p:pic>
      <p:sp>
        <p:nvSpPr>
          <p:cNvPr id="86" name="Google Shape;86;p1"/>
          <p:cNvSpPr/>
          <p:nvPr/>
        </p:nvSpPr>
        <p:spPr>
          <a:xfrm>
            <a:off x="-24581" y="0"/>
            <a:ext cx="6085840" cy="6858000"/>
          </a:xfrm>
          <a:prstGeom prst="roundRect">
            <a:avLst>
              <a:gd name="adj" fmla="val 0"/>
            </a:avLst>
          </a:prstGeom>
          <a:solidFill>
            <a:schemeClr val="dk1">
              <a:alpha val="6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1"/>
          <p:cNvSpPr txBox="1">
            <a:spLocks noGrp="1"/>
          </p:cNvSpPr>
          <p:nvPr>
            <p:ph type="ctrTitle"/>
          </p:nvPr>
        </p:nvSpPr>
        <p:spPr>
          <a:xfrm>
            <a:off x="-24581" y="2474119"/>
            <a:ext cx="6061258" cy="95488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BFBFBF"/>
              </a:buClr>
              <a:buSzPts val="4800"/>
              <a:buFont typeface="Montserrat"/>
              <a:buNone/>
            </a:pPr>
            <a:r>
              <a:rPr lang="es-GT" sz="4800" b="1" dirty="0">
                <a:solidFill>
                  <a:srgbClr val="BFBFBF"/>
                </a:solidFill>
                <a:latin typeface="Montserrat"/>
                <a:ea typeface="Montserrat"/>
                <a:cs typeface="Montserrat"/>
                <a:sym typeface="Montserrat"/>
              </a:rPr>
              <a:t>Voluntariado</a:t>
            </a:r>
            <a:endParaRPr sz="4800" b="1" dirty="0">
              <a:solidFill>
                <a:srgbClr val="BFBFBF"/>
              </a:solidFill>
              <a:latin typeface="Montserrat"/>
              <a:ea typeface="Montserrat"/>
              <a:cs typeface="Montserrat"/>
              <a:sym typeface="Montserrat"/>
            </a:endParaRPr>
          </a:p>
        </p:txBody>
      </p:sp>
      <p:sp>
        <p:nvSpPr>
          <p:cNvPr id="88" name="Google Shape;88;p1"/>
          <p:cNvSpPr txBox="1"/>
          <p:nvPr/>
        </p:nvSpPr>
        <p:spPr>
          <a:xfrm>
            <a:off x="889818" y="3429000"/>
            <a:ext cx="35966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GT" sz="2800" b="0" i="0" u="none" strike="noStrike" cap="none">
                <a:solidFill>
                  <a:srgbClr val="BFBFBF"/>
                </a:solidFill>
                <a:latin typeface="Montserrat"/>
                <a:ea typeface="Montserrat"/>
                <a:cs typeface="Montserrat"/>
                <a:sym typeface="Montserrat"/>
              </a:rPr>
              <a:t>Grupo 6</a:t>
            </a:r>
            <a:endParaRPr sz="2800">
              <a:solidFill>
                <a:srgbClr val="BFBFBF"/>
              </a:solidFill>
              <a:latin typeface="Montserrat"/>
              <a:ea typeface="Montserrat"/>
              <a:cs typeface="Montserrat"/>
              <a:sym typeface="Montserrat"/>
            </a:endParaRPr>
          </a:p>
        </p:txBody>
      </p:sp>
    </p:spTree>
  </p:cSld>
  <p:clrMapOvr>
    <a:masterClrMapping/>
  </p:clrMapOvr>
  <p:transition spd="slow">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Cinco objetivos para aplicar la programación y la robótica en Primaria">
            <a:extLst>
              <a:ext uri="{FF2B5EF4-FFF2-40B4-BE49-F238E27FC236}">
                <a16:creationId xmlns:a16="http://schemas.microsoft.com/office/drawing/2014/main" id="{5FE0DE66-3773-F294-F44F-1507AC736F1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0256" r="12772"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42E60E2-BE0F-48EA-94DC-9A895E1BF3AC}"/>
              </a:ext>
            </a:extLst>
          </p:cNvPr>
          <p:cNvSpPr>
            <a:spLocks noGrp="1"/>
          </p:cNvSpPr>
          <p:nvPr>
            <p:ph type="title"/>
          </p:nvPr>
        </p:nvSpPr>
        <p:spPr>
          <a:xfrm>
            <a:off x="728663" y="1115219"/>
            <a:ext cx="5505449" cy="2387600"/>
          </a:xfrm>
        </p:spPr>
        <p:txBody>
          <a:bodyPr vert="horz" lIns="91440" tIns="45720" rIns="91440" bIns="45720" rtlCol="0" anchor="b">
            <a:normAutofit/>
          </a:bodyPr>
          <a:lstStyle/>
          <a:p>
            <a:pPr>
              <a:spcBef>
                <a:spcPct val="0"/>
              </a:spcBef>
            </a:pPr>
            <a:r>
              <a:rPr lang="en-US" sz="5000" kern="1200">
                <a:solidFill>
                  <a:schemeClr val="bg1"/>
                </a:solidFill>
                <a:latin typeface="+mj-lt"/>
                <a:ea typeface="+mj-ea"/>
                <a:cs typeface="+mj-cs"/>
              </a:rPr>
              <a:t>Objetivos</a:t>
            </a:r>
          </a:p>
        </p:txBody>
      </p:sp>
      <p:cxnSp>
        <p:nvCxnSpPr>
          <p:cNvPr id="3083" name="Straight Connector 308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761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9" name="Rectangle 205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466DED3-5306-98A2-D94C-58DE86BCB877}"/>
              </a:ext>
            </a:extLst>
          </p:cNvPr>
          <p:cNvSpPr>
            <a:spLocks noGrp="1"/>
          </p:cNvSpPr>
          <p:nvPr>
            <p:ph type="title"/>
          </p:nvPr>
        </p:nvSpPr>
        <p:spPr>
          <a:xfrm>
            <a:off x="908454" y="1360481"/>
            <a:ext cx="4605340" cy="2387600"/>
          </a:xfrm>
        </p:spPr>
        <p:txBody>
          <a:bodyPr vert="horz" lIns="91440" tIns="45720" rIns="91440" bIns="45720" rtlCol="0" anchor="b">
            <a:normAutofit/>
          </a:bodyPr>
          <a:lstStyle/>
          <a:p>
            <a:pPr>
              <a:spcBef>
                <a:spcPct val="0"/>
              </a:spcBef>
            </a:pPr>
            <a:r>
              <a:rPr lang="en-US" sz="5000" kern="1200">
                <a:solidFill>
                  <a:schemeClr val="bg1"/>
                </a:solidFill>
                <a:latin typeface="+mj-lt"/>
                <a:ea typeface="+mj-ea"/>
                <a:cs typeface="+mj-cs"/>
              </a:rPr>
              <a:t>General</a:t>
            </a:r>
          </a:p>
        </p:txBody>
      </p:sp>
      <p:sp>
        <p:nvSpPr>
          <p:cNvPr id="3" name="Marcador de texto 2">
            <a:extLst>
              <a:ext uri="{FF2B5EF4-FFF2-40B4-BE49-F238E27FC236}">
                <a16:creationId xmlns:a16="http://schemas.microsoft.com/office/drawing/2014/main" id="{5E168436-7FCC-3D5C-4C2E-AAD80A0FAF49}"/>
              </a:ext>
            </a:extLst>
          </p:cNvPr>
          <p:cNvSpPr>
            <a:spLocks noGrp="1"/>
          </p:cNvSpPr>
          <p:nvPr>
            <p:ph type="body" idx="1"/>
          </p:nvPr>
        </p:nvSpPr>
        <p:spPr>
          <a:xfrm>
            <a:off x="908454" y="3840156"/>
            <a:ext cx="4605340" cy="1655762"/>
          </a:xfrm>
        </p:spPr>
        <p:txBody>
          <a:bodyPr vert="horz" lIns="91440" tIns="45720" rIns="91440" bIns="45720" rtlCol="0">
            <a:normAutofit/>
          </a:bodyPr>
          <a:lstStyle/>
          <a:p>
            <a:pPr marL="0" indent="0"/>
            <a:r>
              <a:rPr lang="en-US" sz="1100" b="0" i="0" kern="1200">
                <a:solidFill>
                  <a:schemeClr val="bg1"/>
                </a:solidFill>
                <a:effectLst/>
                <a:latin typeface="+mn-lt"/>
                <a:ea typeface="+mn-ea"/>
                <a:cs typeface="+mn-cs"/>
              </a:rPr>
              <a:t>	El objetivo general del curso Practicas Iniciales para las tutorías del curso de Introducción a la Programación y Computación 1 es proporcionar a los estudiantes un sólido entendimiento de los conceptos fundamentales de programación, como la programación orientada a objetos, la creación de interfaces gráficas, las estructuras de datos esenciales y los conceptos básicos sobre desarrollo web. Además, se busca que los estudiantes sean capaces de aplicar estos conocimientos para resolver problemas y crear programas simples de manera efectiva, facilitando así el aprendizaje de cursos posteriores.</a:t>
            </a:r>
            <a:endParaRPr lang="en-US" sz="1100" kern="1200">
              <a:solidFill>
                <a:schemeClr val="bg1"/>
              </a:solidFill>
              <a:latin typeface="+mn-lt"/>
              <a:ea typeface="+mn-ea"/>
              <a:cs typeface="+mn-cs"/>
            </a:endParaRPr>
          </a:p>
        </p:txBody>
      </p:sp>
      <p:pic>
        <p:nvPicPr>
          <p:cNvPr id="2050" name="Picture 2" descr="10 buenas prácticas en Java que debes conocer – Programa en Línea">
            <a:extLst>
              <a:ext uri="{FF2B5EF4-FFF2-40B4-BE49-F238E27FC236}">
                <a16:creationId xmlns:a16="http://schemas.microsoft.com/office/drawing/2014/main" id="{119E50B3-0139-0FCE-3EF8-07E23609625D}"/>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6781" r="14006"/>
          <a:stretch/>
        </p:blipFill>
        <p:spPr bwMode="auto">
          <a:xfrm>
            <a:off x="5800734" y="1057275"/>
            <a:ext cx="5917401" cy="4743450"/>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56">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19297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DA384F7-E967-2B21-8AD9-592F7007440F}"/>
              </a:ext>
            </a:extLst>
          </p:cNvPr>
          <p:cNvSpPr>
            <a:spLocks noGrp="1"/>
          </p:cNvSpPr>
          <p:nvPr>
            <p:ph type="title"/>
          </p:nvPr>
        </p:nvSpPr>
        <p:spPr>
          <a:xfrm>
            <a:off x="6194716" y="739978"/>
            <a:ext cx="5334930" cy="3004145"/>
          </a:xfrm>
        </p:spPr>
        <p:txBody>
          <a:bodyPr vert="horz" lIns="91440" tIns="45720" rIns="91440" bIns="45720" rtlCol="0" anchor="b">
            <a:normAutofit/>
          </a:bodyPr>
          <a:lstStyle/>
          <a:p>
            <a:pPr algn="ctr">
              <a:spcBef>
                <a:spcPct val="0"/>
              </a:spcBef>
            </a:pPr>
            <a:r>
              <a:rPr lang="en-US" kern="1200">
                <a:solidFill>
                  <a:schemeClr val="tx1"/>
                </a:solidFill>
                <a:latin typeface="+mj-lt"/>
                <a:ea typeface="+mj-ea"/>
                <a:cs typeface="+mj-cs"/>
              </a:rPr>
              <a:t>Específicos</a:t>
            </a:r>
          </a:p>
        </p:txBody>
      </p:sp>
      <p:sp>
        <p:nvSpPr>
          <p:cNvPr id="3" name="Marcador de texto 2">
            <a:extLst>
              <a:ext uri="{FF2B5EF4-FFF2-40B4-BE49-F238E27FC236}">
                <a16:creationId xmlns:a16="http://schemas.microsoft.com/office/drawing/2014/main" id="{DD0710C0-63F7-F1E3-6F3D-585FC3162B00}"/>
              </a:ext>
            </a:extLst>
          </p:cNvPr>
          <p:cNvSpPr>
            <a:spLocks noGrp="1"/>
          </p:cNvSpPr>
          <p:nvPr>
            <p:ph type="body" idx="1"/>
          </p:nvPr>
        </p:nvSpPr>
        <p:spPr>
          <a:xfrm>
            <a:off x="6194715" y="3836197"/>
            <a:ext cx="5334931" cy="2189214"/>
          </a:xfrm>
        </p:spPr>
        <p:txBody>
          <a:bodyPr vert="horz" lIns="91440" tIns="45720" rIns="91440" bIns="45720" rtlCol="0">
            <a:normAutofit/>
          </a:bodyPr>
          <a:lstStyle/>
          <a:p>
            <a:pPr marL="0" indent="0" algn="ctr"/>
            <a:r>
              <a:rPr lang="en-US" sz="1000" b="1" i="0" kern="1200">
                <a:solidFill>
                  <a:schemeClr val="tx1"/>
                </a:solidFill>
                <a:effectLst/>
                <a:latin typeface="+mn-lt"/>
                <a:ea typeface="+mn-ea"/>
                <a:cs typeface="+mn-cs"/>
              </a:rPr>
              <a:t>Mejorar la comprensión de los conceptos fundamentales</a:t>
            </a:r>
            <a:r>
              <a:rPr lang="en-US" sz="1000" b="0" i="0" kern="1200">
                <a:solidFill>
                  <a:schemeClr val="tx1"/>
                </a:solidFill>
                <a:effectLst/>
                <a:latin typeface="+mn-lt"/>
                <a:ea typeface="+mn-ea"/>
                <a:cs typeface="+mn-cs"/>
              </a:rPr>
              <a:t>: Se busca ayudar a los estudiantes a consolidar su comprensión de conceptos esenciales de programación, como variables, estructuras de control y funciones, para que puedan aplicarlos de manera efectiva en la resolución de problemas.</a:t>
            </a:r>
          </a:p>
          <a:p>
            <a:pPr marL="0" indent="0" algn="ctr"/>
            <a:r>
              <a:rPr lang="en-US" sz="1000" b="1" i="0" kern="1200">
                <a:solidFill>
                  <a:schemeClr val="tx1"/>
                </a:solidFill>
                <a:effectLst/>
                <a:latin typeface="+mn-lt"/>
                <a:ea typeface="+mn-ea"/>
                <a:cs typeface="+mn-cs"/>
              </a:rPr>
              <a:t>Fomentar la resolución de problemas prácticos</a:t>
            </a:r>
            <a:r>
              <a:rPr lang="en-US" sz="1000" b="0" i="0" kern="1200">
                <a:solidFill>
                  <a:schemeClr val="tx1"/>
                </a:solidFill>
                <a:effectLst/>
                <a:latin typeface="+mn-lt"/>
                <a:ea typeface="+mn-ea"/>
                <a:cs typeface="+mn-cs"/>
              </a:rPr>
              <a:t>: Se guía a los estudiantes en la resolución de problemas prácticos de programación que refuercen su capacidad para aplicar los conceptos aprendidos. Esto incluye tareas que involucran la escritura de programas simples para automatizar tareas o resolver desafíos específicos.</a:t>
            </a:r>
          </a:p>
          <a:p>
            <a:pPr marL="0" indent="0" algn="ctr"/>
            <a:r>
              <a:rPr lang="en-US" sz="1000" b="1" i="0" kern="1200">
                <a:solidFill>
                  <a:schemeClr val="tx1"/>
                </a:solidFill>
                <a:effectLst/>
                <a:latin typeface="+mn-lt"/>
                <a:ea typeface="+mn-ea"/>
                <a:cs typeface="+mn-cs"/>
              </a:rPr>
              <a:t>Promover buenas prácticas de programación</a:t>
            </a:r>
            <a:r>
              <a:rPr lang="en-US" sz="1000" b="0" i="0" kern="1200">
                <a:solidFill>
                  <a:schemeClr val="tx1"/>
                </a:solidFill>
                <a:effectLst/>
                <a:latin typeface="+mn-lt"/>
                <a:ea typeface="+mn-ea"/>
                <a:cs typeface="+mn-cs"/>
              </a:rPr>
              <a:t>: Se enseña a los estudiantes las mejores prácticas de programación, como la organización del código, el uso de comentarios y la depuración de errores. Se busca ayudarles a escribir código limpio y comprensible que sea mantenible a lo largo del tiempo.</a:t>
            </a:r>
          </a:p>
          <a:p>
            <a:pPr marL="0" indent="0" algn="ctr"/>
            <a:endParaRPr lang="en-US" sz="1000" kern="1200">
              <a:solidFill>
                <a:schemeClr val="tx1"/>
              </a:solidFill>
              <a:latin typeface="+mn-lt"/>
              <a:ea typeface="+mn-ea"/>
              <a:cs typeface="+mn-cs"/>
            </a:endParaRPr>
          </a:p>
        </p:txBody>
      </p:sp>
      <p:sp>
        <p:nvSpPr>
          <p:cNvPr id="1033" name="Freeform: Shape 103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Shape 103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026" name="Picture 2" descr="10 Buenas prácticas de programación">
            <a:extLst>
              <a:ext uri="{FF2B5EF4-FFF2-40B4-BE49-F238E27FC236}">
                <a16:creationId xmlns:a16="http://schemas.microsoft.com/office/drawing/2014/main" id="{B6D74B95-3130-571C-EE6A-14DAA2019A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06" r="20894" b="-1"/>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043" name="Freeform: Shape 104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21793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07F925-06EE-588E-4494-E4BED290CF00}"/>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spcBef>
                <a:spcPct val="0"/>
              </a:spcBef>
            </a:pPr>
            <a:r>
              <a:rPr lang="en-US" sz="6600" b="1" kern="1200">
                <a:solidFill>
                  <a:schemeClr val="tx1"/>
                </a:solidFill>
                <a:latin typeface="+mj-lt"/>
                <a:ea typeface="+mj-ea"/>
                <a:cs typeface="+mj-cs"/>
              </a:rPr>
              <a:t>Programa</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173E94C2-20CB-C928-C8EC-B48BB5D9E27A}"/>
              </a:ext>
            </a:extLst>
          </p:cNvPr>
          <p:cNvPicPr>
            <a:picLocks noChangeAspect="1"/>
          </p:cNvPicPr>
          <p:nvPr/>
        </p:nvPicPr>
        <p:blipFill>
          <a:blip r:embed="rId2"/>
          <a:stretch>
            <a:fillRect/>
          </a:stretch>
        </p:blipFill>
        <p:spPr>
          <a:xfrm>
            <a:off x="4488488" y="2148762"/>
            <a:ext cx="2966671" cy="4378852"/>
          </a:xfrm>
          <a:prstGeom prst="rect">
            <a:avLst/>
          </a:prstGeom>
        </p:spPr>
      </p:pic>
      <p:pic>
        <p:nvPicPr>
          <p:cNvPr id="5" name="Imagen 4">
            <a:extLst>
              <a:ext uri="{FF2B5EF4-FFF2-40B4-BE49-F238E27FC236}">
                <a16:creationId xmlns:a16="http://schemas.microsoft.com/office/drawing/2014/main" id="{7181C679-1CDA-BCAA-F540-00811194A5FA}"/>
              </a:ext>
            </a:extLst>
          </p:cNvPr>
          <p:cNvPicPr>
            <a:picLocks noChangeAspect="1"/>
          </p:cNvPicPr>
          <p:nvPr/>
        </p:nvPicPr>
        <p:blipFill>
          <a:blip r:embed="rId3"/>
          <a:stretch>
            <a:fillRect/>
          </a:stretch>
        </p:blipFill>
        <p:spPr>
          <a:xfrm>
            <a:off x="638881" y="2148762"/>
            <a:ext cx="3336624" cy="4378852"/>
          </a:xfrm>
          <a:prstGeom prst="rect">
            <a:avLst/>
          </a:prstGeom>
        </p:spPr>
      </p:pic>
      <p:pic>
        <p:nvPicPr>
          <p:cNvPr id="9" name="Imagen 8">
            <a:extLst>
              <a:ext uri="{FF2B5EF4-FFF2-40B4-BE49-F238E27FC236}">
                <a16:creationId xmlns:a16="http://schemas.microsoft.com/office/drawing/2014/main" id="{BCE24677-9849-B165-12F0-4B684714AC0E}"/>
              </a:ext>
            </a:extLst>
          </p:cNvPr>
          <p:cNvPicPr>
            <a:picLocks noChangeAspect="1"/>
          </p:cNvPicPr>
          <p:nvPr/>
        </p:nvPicPr>
        <p:blipFill>
          <a:blip r:embed="rId4"/>
          <a:stretch>
            <a:fillRect/>
          </a:stretch>
        </p:blipFill>
        <p:spPr>
          <a:xfrm>
            <a:off x="8118079" y="2148762"/>
            <a:ext cx="3430442" cy="3723380"/>
          </a:xfrm>
          <a:prstGeom prst="rect">
            <a:avLst/>
          </a:prstGeom>
        </p:spPr>
      </p:pic>
    </p:spTree>
    <p:extLst>
      <p:ext uri="{BB962C8B-B14F-4D97-AF65-F5344CB8AC3E}">
        <p14:creationId xmlns:p14="http://schemas.microsoft.com/office/powerpoint/2010/main" val="3255664697"/>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A2B2281-F0A5-787A-D66E-99159BF43CCD}"/>
              </a:ext>
            </a:extLst>
          </p:cNvPr>
          <p:cNvSpPr>
            <a:spLocks noGrp="1"/>
          </p:cNvSpPr>
          <p:nvPr>
            <p:ph type="title"/>
          </p:nvPr>
        </p:nvSpPr>
        <p:spPr>
          <a:xfrm>
            <a:off x="1127208" y="857251"/>
            <a:ext cx="4747280" cy="3098061"/>
          </a:xfrm>
        </p:spPr>
        <p:txBody>
          <a:bodyPr vert="horz" lIns="91440" tIns="45720" rIns="91440" bIns="45720" rtlCol="0" anchor="b">
            <a:normAutofit/>
          </a:bodyPr>
          <a:lstStyle/>
          <a:p>
            <a:pPr>
              <a:spcBef>
                <a:spcPct val="0"/>
              </a:spcBef>
            </a:pPr>
            <a:r>
              <a:rPr lang="en-US" sz="4800" kern="1200">
                <a:solidFill>
                  <a:srgbClr val="FFFFFF"/>
                </a:solidFill>
                <a:latin typeface="+mj-lt"/>
                <a:ea typeface="+mj-ea"/>
                <a:cs typeface="+mj-cs"/>
              </a:rPr>
              <a:t>Distribución clases</a:t>
            </a:r>
          </a:p>
        </p:txBody>
      </p:sp>
      <p:sp>
        <p:nvSpPr>
          <p:cNvPr id="18" name="Rectangle 17">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7CE6ACA1-7D07-6DD9-D6E4-69798D13FA17}"/>
              </a:ext>
            </a:extLst>
          </p:cNvPr>
          <p:cNvSpPr>
            <a:spLocks noGrp="1"/>
          </p:cNvSpPr>
          <p:nvPr>
            <p:ph type="body" idx="1"/>
          </p:nvPr>
        </p:nvSpPr>
        <p:spPr>
          <a:xfrm>
            <a:off x="1127208" y="4756265"/>
            <a:ext cx="4393278" cy="1244483"/>
          </a:xfrm>
        </p:spPr>
        <p:txBody>
          <a:bodyPr vert="horz" lIns="91440" tIns="45720" rIns="91440" bIns="45720" rtlCol="0" anchor="t">
            <a:normAutofit/>
          </a:bodyPr>
          <a:lstStyle/>
          <a:p>
            <a:pPr marL="0" indent="0"/>
            <a:endParaRPr lang="en-US" sz="2400" kern="1200">
              <a:solidFill>
                <a:srgbClr val="FFFFFF"/>
              </a:solidFill>
              <a:latin typeface="+mn-lt"/>
              <a:ea typeface="+mn-ea"/>
              <a:cs typeface="+mn-cs"/>
            </a:endParaRPr>
          </a:p>
        </p:txBody>
      </p:sp>
      <p:sp>
        <p:nvSpPr>
          <p:cNvPr id="20" name="Oval 19">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33313898-A8F4-D60D-DD1C-192D8E4947E9}"/>
              </a:ext>
            </a:extLst>
          </p:cNvPr>
          <p:cNvPicPr>
            <a:picLocks noChangeAspect="1"/>
          </p:cNvPicPr>
          <p:nvPr/>
        </p:nvPicPr>
        <p:blipFill>
          <a:blip r:embed="rId2"/>
          <a:stretch>
            <a:fillRect/>
          </a:stretch>
        </p:blipFill>
        <p:spPr>
          <a:xfrm>
            <a:off x="6920559" y="2864815"/>
            <a:ext cx="3737164" cy="1142657"/>
          </a:xfrm>
          <a:prstGeom prst="rect">
            <a:avLst/>
          </a:prstGeom>
        </p:spPr>
      </p:pic>
    </p:spTree>
    <p:extLst>
      <p:ext uri="{BB962C8B-B14F-4D97-AF65-F5344CB8AC3E}">
        <p14:creationId xmlns:p14="http://schemas.microsoft.com/office/powerpoint/2010/main" val="42580375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9"/>
</p:tagLst>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1310</Words>
  <Application>Microsoft Office PowerPoint</Application>
  <PresentationFormat>Panorámica</PresentationFormat>
  <Paragraphs>88</Paragraphs>
  <Slides>27</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27</vt:i4>
      </vt:variant>
    </vt:vector>
  </HeadingPairs>
  <TitlesOfParts>
    <vt:vector size="31" baseType="lpstr">
      <vt:lpstr>Arial</vt:lpstr>
      <vt:lpstr>Montserrat</vt:lpstr>
      <vt:lpstr>Calibri</vt:lpstr>
      <vt:lpstr>Tema de Office</vt:lpstr>
      <vt:lpstr>Universidad de San Carlos de Guatemala Facultad de Ingeniería Escuela de EPS Prácticas Iniciales Sección F- </vt:lpstr>
      <vt:lpstr>Integrantes</vt:lpstr>
      <vt:lpstr>Tutores</vt:lpstr>
      <vt:lpstr>Voluntariado</vt:lpstr>
      <vt:lpstr>Objetivos</vt:lpstr>
      <vt:lpstr>General</vt:lpstr>
      <vt:lpstr>Específicos</vt:lpstr>
      <vt:lpstr>Programa</vt:lpstr>
      <vt:lpstr>Distribución clases</vt:lpstr>
      <vt:lpstr>Presentación de PowerPoint</vt:lpstr>
      <vt:lpstr>Grupo de difusión de clases en  WhatsApp</vt:lpstr>
      <vt:lpstr>Con un promedio de</vt:lpstr>
      <vt:lpstr>Presentación de PowerPoint</vt:lpstr>
      <vt:lpstr>Contenidos impartidos</vt:lpstr>
      <vt:lpstr>Clase 1 – 01/08/2023  </vt:lpstr>
      <vt:lpstr>Presentación de PowerPoint</vt:lpstr>
      <vt:lpstr>Clase 2 – 08/08/2023  </vt:lpstr>
      <vt:lpstr>Presentación de PowerPoint</vt:lpstr>
      <vt:lpstr>Clase 7 – 19/09/2023  </vt:lpstr>
      <vt:lpstr>Presentación de PowerPoint</vt:lpstr>
      <vt:lpstr>Fotografía Tutores y los participantes a las tutorías</vt:lpstr>
      <vt:lpstr>Links</vt:lpstr>
      <vt:lpstr>Actividades</vt:lpstr>
      <vt:lpstr>Ejercicios Prácticos Realizados</vt:lpstr>
      <vt:lpstr>Presentación de PowerPoint</vt:lpstr>
      <vt:lpstr>Conclusión</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dc:title>
  <dc:creator>Joab Ajsivinac Ajsivinac</dc:creator>
  <cp:lastModifiedBy>JavierAndrés Monjes</cp:lastModifiedBy>
  <cp:revision>8</cp:revision>
  <dcterms:created xsi:type="dcterms:W3CDTF">2023-07-25T19:48:56Z</dcterms:created>
  <dcterms:modified xsi:type="dcterms:W3CDTF">2023-11-02T07:34:55Z</dcterms:modified>
</cp:coreProperties>
</file>